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6"/>
  </p:notesMasterIdLst>
  <p:handoutMasterIdLst>
    <p:handoutMasterId r:id="rId17"/>
  </p:handoutMasterIdLst>
  <p:sldIdLst>
    <p:sldId id="256" r:id="rId5"/>
    <p:sldId id="257" r:id="rId6"/>
    <p:sldId id="286" r:id="rId7"/>
    <p:sldId id="288" r:id="rId8"/>
    <p:sldId id="289" r:id="rId9"/>
    <p:sldId id="297" r:id="rId10"/>
    <p:sldId id="290" r:id="rId11"/>
    <p:sldId id="292" r:id="rId12"/>
    <p:sldId id="295" r:id="rId13"/>
    <p:sldId id="298" r:id="rId14"/>
    <p:sldId id="29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93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64C2AF-1D71-4BBD-867E-509EA1AFFCF5}" v="33" dt="2025-10-07T02:51:03.824"/>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494" autoAdjust="0"/>
  </p:normalViewPr>
  <p:slideViewPr>
    <p:cSldViewPr snapToGrid="0">
      <p:cViewPr varScale="1">
        <p:scale>
          <a:sx n="94" d="100"/>
          <a:sy n="94" d="100"/>
        </p:scale>
        <p:origin x="1230" y="312"/>
      </p:cViewPr>
      <p:guideLst/>
    </p:cSldViewPr>
  </p:slideViewPr>
  <p:outlineViewPr>
    <p:cViewPr>
      <p:scale>
        <a:sx n="33" d="100"/>
        <a:sy n="33" d="100"/>
      </p:scale>
      <p:origin x="0" y="-5760"/>
    </p:cViewPr>
  </p:outlineViewPr>
  <p:notesTextViewPr>
    <p:cViewPr>
      <p:scale>
        <a:sx n="1" d="1"/>
        <a:sy n="1" d="1"/>
      </p:scale>
      <p:origin x="0" y="0"/>
    </p:cViewPr>
  </p:notesTextViewPr>
  <p:sorterViewPr>
    <p:cViewPr varScale="1">
      <p:scale>
        <a:sx n="100" d="100"/>
        <a:sy n="100" d="100"/>
      </p:scale>
      <p:origin x="0" y="-7325"/>
    </p:cViewPr>
  </p:sorterViewPr>
  <p:notesViewPr>
    <p:cSldViewPr snapToGrid="0">
      <p:cViewPr varScale="1">
        <p:scale>
          <a:sx n="58" d="100"/>
          <a:sy n="58" d="100"/>
        </p:scale>
        <p:origin x="2371"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jones" userId="bb415173cf124daf" providerId="LiveId" clId="{8EF86609-C84B-41E0-9BAC-2982AE1C3CEC}"/>
    <pc:docChg chg="undo custSel delSld modSld">
      <pc:chgData name="jennifer jones" userId="bb415173cf124daf" providerId="LiveId" clId="{8EF86609-C84B-41E0-9BAC-2982AE1C3CEC}" dt="2025-10-07T02:51:03.824" v="2621"/>
      <pc:docMkLst>
        <pc:docMk/>
      </pc:docMkLst>
      <pc:sldChg chg="modTransition">
        <pc:chgData name="jennifer jones" userId="bb415173cf124daf" providerId="LiveId" clId="{8EF86609-C84B-41E0-9BAC-2982AE1C3CEC}" dt="2025-10-07T02:49:56.789" v="2611"/>
        <pc:sldMkLst>
          <pc:docMk/>
          <pc:sldMk cId="2259308896" sldId="256"/>
        </pc:sldMkLst>
      </pc:sldChg>
      <pc:sldChg chg="addSp modSp mod modTransition">
        <pc:chgData name="jennifer jones" userId="bb415173cf124daf" providerId="LiveId" clId="{8EF86609-C84B-41E0-9BAC-2982AE1C3CEC}" dt="2025-10-07T02:50:01.892" v="2612"/>
        <pc:sldMkLst>
          <pc:docMk/>
          <pc:sldMk cId="1325608595" sldId="257"/>
        </pc:sldMkLst>
        <pc:spChg chg="mod">
          <ac:chgData name="jennifer jones" userId="bb415173cf124daf" providerId="LiveId" clId="{8EF86609-C84B-41E0-9BAC-2982AE1C3CEC}" dt="2025-09-21T22:27:26.012" v="2496" actId="2711"/>
          <ac:spMkLst>
            <pc:docMk/>
            <pc:sldMk cId="1325608595" sldId="257"/>
            <ac:spMk id="2" creationId="{912DF434-28DB-4621-A497-D62C41CE0419}"/>
          </ac:spMkLst>
        </pc:spChg>
        <pc:spChg chg="mod">
          <ac:chgData name="jennifer jones" userId="bb415173cf124daf" providerId="LiveId" clId="{8EF86609-C84B-41E0-9BAC-2982AE1C3CEC}" dt="2025-09-21T22:28:08.886" v="2501" actId="14100"/>
          <ac:spMkLst>
            <pc:docMk/>
            <pc:sldMk cId="1325608595" sldId="257"/>
            <ac:spMk id="3" creationId="{22788C46-D0BC-4307-AE55-7601A139E7CB}"/>
          </ac:spMkLst>
        </pc:spChg>
        <pc:picChg chg="add mod">
          <ac:chgData name="jennifer jones" userId="bb415173cf124daf" providerId="LiveId" clId="{8EF86609-C84B-41E0-9BAC-2982AE1C3CEC}" dt="2025-09-21T22:28:25.152" v="2505" actId="14100"/>
          <ac:picMkLst>
            <pc:docMk/>
            <pc:sldMk cId="1325608595" sldId="257"/>
            <ac:picMk id="5" creationId="{82986CEA-619B-89DF-E9A5-A827962628FA}"/>
          </ac:picMkLst>
        </pc:picChg>
      </pc:sldChg>
      <pc:sldChg chg="modSp mod modTransition">
        <pc:chgData name="jennifer jones" userId="bb415173cf124daf" providerId="LiveId" clId="{8EF86609-C84B-41E0-9BAC-2982AE1C3CEC}" dt="2025-10-07T02:50:10.686" v="2613"/>
        <pc:sldMkLst>
          <pc:docMk/>
          <pc:sldMk cId="3662677160" sldId="286"/>
        </pc:sldMkLst>
        <pc:spChg chg="mod">
          <ac:chgData name="jennifer jones" userId="bb415173cf124daf" providerId="LiveId" clId="{8EF86609-C84B-41E0-9BAC-2982AE1C3CEC}" dt="2025-09-21T22:33:28.290" v="2609" actId="20577"/>
          <ac:spMkLst>
            <pc:docMk/>
            <pc:sldMk cId="3662677160" sldId="286"/>
            <ac:spMk id="2" creationId="{6F148DD4-4828-CE87-0C5C-42BE175E8DA5}"/>
          </ac:spMkLst>
        </pc:spChg>
        <pc:picChg chg="mod">
          <ac:chgData name="jennifer jones" userId="bb415173cf124daf" providerId="LiveId" clId="{8EF86609-C84B-41E0-9BAC-2982AE1C3CEC}" dt="2025-09-21T22:30:31.368" v="2557" actId="14100"/>
          <ac:picMkLst>
            <pc:docMk/>
            <pc:sldMk cId="3662677160" sldId="286"/>
            <ac:picMk id="4" creationId="{01F3EE66-D1DD-0A6B-A0F8-BB263C75299B}"/>
          </ac:picMkLst>
        </pc:picChg>
      </pc:sldChg>
      <pc:sldChg chg="modTransition">
        <pc:chgData name="jennifer jones" userId="bb415173cf124daf" providerId="LiveId" clId="{8EF86609-C84B-41E0-9BAC-2982AE1C3CEC}" dt="2025-10-07T02:50:18.834" v="2614"/>
        <pc:sldMkLst>
          <pc:docMk/>
          <pc:sldMk cId="779750606" sldId="288"/>
        </pc:sldMkLst>
      </pc:sldChg>
      <pc:sldChg chg="modSp mod modTransition">
        <pc:chgData name="jennifer jones" userId="bb415173cf124daf" providerId="LiveId" clId="{8EF86609-C84B-41E0-9BAC-2982AE1C3CEC}" dt="2025-10-07T02:50:24.570" v="2615"/>
        <pc:sldMkLst>
          <pc:docMk/>
          <pc:sldMk cId="2529338794" sldId="289"/>
        </pc:sldMkLst>
        <pc:spChg chg="mod">
          <ac:chgData name="jennifer jones" userId="bb415173cf124daf" providerId="LiveId" clId="{8EF86609-C84B-41E0-9BAC-2982AE1C3CEC}" dt="2025-09-21T21:26:10.798" v="197" actId="20577"/>
          <ac:spMkLst>
            <pc:docMk/>
            <pc:sldMk cId="2529338794" sldId="289"/>
            <ac:spMk id="3" creationId="{DAF7743C-9A64-6DD7-26EC-7870E2484D2F}"/>
          </ac:spMkLst>
        </pc:spChg>
      </pc:sldChg>
      <pc:sldChg chg="modSp mod modTransition">
        <pc:chgData name="jennifer jones" userId="bb415173cf124daf" providerId="LiveId" clId="{8EF86609-C84B-41E0-9BAC-2982AE1C3CEC}" dt="2025-10-07T02:50:39.458" v="2617"/>
        <pc:sldMkLst>
          <pc:docMk/>
          <pc:sldMk cId="1265939620" sldId="290"/>
        </pc:sldMkLst>
        <pc:spChg chg="mod">
          <ac:chgData name="jennifer jones" userId="bb415173cf124daf" providerId="LiveId" clId="{8EF86609-C84B-41E0-9BAC-2982AE1C3CEC}" dt="2025-09-21T21:37:46.404" v="752" actId="2711"/>
          <ac:spMkLst>
            <pc:docMk/>
            <pc:sldMk cId="1265939620" sldId="290"/>
            <ac:spMk id="3" creationId="{D1455C0B-19FB-954B-532A-0A68CAC4E0E4}"/>
          </ac:spMkLst>
        </pc:spChg>
        <pc:spChg chg="mod">
          <ac:chgData name="jennifer jones" userId="bb415173cf124daf" providerId="LiveId" clId="{8EF86609-C84B-41E0-9BAC-2982AE1C3CEC}" dt="2025-09-21T22:34:22.113" v="2610" actId="2711"/>
          <ac:spMkLst>
            <pc:docMk/>
            <pc:sldMk cId="1265939620" sldId="290"/>
            <ac:spMk id="4" creationId="{DBA34351-9D9C-8C32-5CC0-3F19A1CAC037}"/>
          </ac:spMkLst>
        </pc:spChg>
      </pc:sldChg>
      <pc:sldChg chg="del">
        <pc:chgData name="jennifer jones" userId="bb415173cf124daf" providerId="LiveId" clId="{8EF86609-C84B-41E0-9BAC-2982AE1C3CEC}" dt="2025-09-21T22:02:07.051" v="1843" actId="47"/>
        <pc:sldMkLst>
          <pc:docMk/>
          <pc:sldMk cId="2652102883" sldId="291"/>
        </pc:sldMkLst>
      </pc:sldChg>
      <pc:sldChg chg="addSp modSp mod modTransition modAnim">
        <pc:chgData name="jennifer jones" userId="bb415173cf124daf" providerId="LiveId" clId="{8EF86609-C84B-41E0-9BAC-2982AE1C3CEC}" dt="2025-10-07T02:50:42.994" v="2618"/>
        <pc:sldMkLst>
          <pc:docMk/>
          <pc:sldMk cId="362649583" sldId="292"/>
        </pc:sldMkLst>
        <pc:spChg chg="mod">
          <ac:chgData name="jennifer jones" userId="bb415173cf124daf" providerId="LiveId" clId="{8EF86609-C84B-41E0-9BAC-2982AE1C3CEC}" dt="2025-09-21T22:23:44.638" v="2457" actId="27636"/>
          <ac:spMkLst>
            <pc:docMk/>
            <pc:sldMk cId="362649583" sldId="292"/>
            <ac:spMk id="3" creationId="{9B5DDE7C-335B-FD23-E1E6-CDCB99B7878C}"/>
          </ac:spMkLst>
        </pc:spChg>
        <pc:picChg chg="mod">
          <ac:chgData name="jennifer jones" userId="bb415173cf124daf" providerId="LiveId" clId="{8EF86609-C84B-41E0-9BAC-2982AE1C3CEC}" dt="2025-09-21T22:11:18.051" v="2060" actId="14100"/>
          <ac:picMkLst>
            <pc:docMk/>
            <pc:sldMk cId="362649583" sldId="292"/>
            <ac:picMk id="25" creationId="{E57751D1-D655-B1C0-2407-A8826F551024}"/>
          </ac:picMkLst>
        </pc:picChg>
      </pc:sldChg>
      <pc:sldChg chg="del">
        <pc:chgData name="jennifer jones" userId="bb415173cf124daf" providerId="LiveId" clId="{8EF86609-C84B-41E0-9BAC-2982AE1C3CEC}" dt="2025-09-21T22:08:39.525" v="2041" actId="47"/>
        <pc:sldMkLst>
          <pc:docMk/>
          <pc:sldMk cId="853261029" sldId="294"/>
        </pc:sldMkLst>
      </pc:sldChg>
      <pc:sldChg chg="addSp modSp mod modTransition">
        <pc:chgData name="jennifer jones" userId="bb415173cf124daf" providerId="LiveId" clId="{8EF86609-C84B-41E0-9BAC-2982AE1C3CEC}" dt="2025-10-07T02:50:47.243" v="2619"/>
        <pc:sldMkLst>
          <pc:docMk/>
          <pc:sldMk cId="907915534" sldId="295"/>
        </pc:sldMkLst>
        <pc:spChg chg="mod">
          <ac:chgData name="jennifer jones" userId="bb415173cf124daf" providerId="LiveId" clId="{8EF86609-C84B-41E0-9BAC-2982AE1C3CEC}" dt="2025-09-21T22:14:20.699" v="2063" actId="20577"/>
          <ac:spMkLst>
            <pc:docMk/>
            <pc:sldMk cId="907915534" sldId="295"/>
            <ac:spMk id="2" creationId="{6FE02FA0-5805-E9D5-E5A1-5B4B485CB096}"/>
          </ac:spMkLst>
        </pc:spChg>
        <pc:spChg chg="mod">
          <ac:chgData name="jennifer jones" userId="bb415173cf124daf" providerId="LiveId" clId="{8EF86609-C84B-41E0-9BAC-2982AE1C3CEC}" dt="2025-09-21T22:23:08.307" v="2453" actId="20577"/>
          <ac:spMkLst>
            <pc:docMk/>
            <pc:sldMk cId="907915534" sldId="295"/>
            <ac:spMk id="4" creationId="{EAE9A705-E123-1C6C-EC93-CEE377B741CC}"/>
          </ac:spMkLst>
        </pc:spChg>
        <pc:graphicFrameChg chg="modGraphic">
          <ac:chgData name="jennifer jones" userId="bb415173cf124daf" providerId="LiveId" clId="{8EF86609-C84B-41E0-9BAC-2982AE1C3CEC}" dt="2025-09-21T22:16:04.076" v="2087" actId="20577"/>
          <ac:graphicFrameMkLst>
            <pc:docMk/>
            <pc:sldMk cId="907915534" sldId="295"/>
            <ac:graphicFrameMk id="5" creationId="{FD8D3D14-313E-8ED7-7BE9-2E3D506F17E6}"/>
          </ac:graphicFrameMkLst>
        </pc:graphicFrameChg>
        <pc:picChg chg="add mod">
          <ac:chgData name="jennifer jones" userId="bb415173cf124daf" providerId="LiveId" clId="{8EF86609-C84B-41E0-9BAC-2982AE1C3CEC}" dt="2025-09-21T22:08:02.627" v="2040" actId="14100"/>
          <ac:picMkLst>
            <pc:docMk/>
            <pc:sldMk cId="907915534" sldId="295"/>
            <ac:picMk id="6" creationId="{DB4A6508-9FA3-B0C0-E12F-238A3036F649}"/>
          </ac:picMkLst>
        </pc:picChg>
      </pc:sldChg>
      <pc:sldChg chg="addSp modSp mod modTransition">
        <pc:chgData name="jennifer jones" userId="bb415173cf124daf" providerId="LiveId" clId="{8EF86609-C84B-41E0-9BAC-2982AE1C3CEC}" dt="2025-10-07T02:51:03.824" v="2621"/>
        <pc:sldMkLst>
          <pc:docMk/>
          <pc:sldMk cId="1609673525" sldId="296"/>
        </pc:sldMkLst>
        <pc:spChg chg="mod">
          <ac:chgData name="jennifer jones" userId="bb415173cf124daf" providerId="LiveId" clId="{8EF86609-C84B-41E0-9BAC-2982AE1C3CEC}" dt="2025-09-21T22:08:58.532" v="2045" actId="20577"/>
          <ac:spMkLst>
            <pc:docMk/>
            <pc:sldMk cId="1609673525" sldId="296"/>
            <ac:spMk id="5" creationId="{67BB04B7-47A4-741B-59E0-F0E6F2126E8F}"/>
          </ac:spMkLst>
        </pc:spChg>
        <pc:spChg chg="mod">
          <ac:chgData name="jennifer jones" userId="bb415173cf124daf" providerId="LiveId" clId="{8EF86609-C84B-41E0-9BAC-2982AE1C3CEC}" dt="2025-09-21T22:06:01.294" v="1978" actId="2711"/>
          <ac:spMkLst>
            <pc:docMk/>
            <pc:sldMk cId="1609673525" sldId="296"/>
            <ac:spMk id="7" creationId="{81C753FD-96EC-101A-B8A4-5F69A189BEF4}"/>
          </ac:spMkLst>
        </pc:spChg>
        <pc:picChg chg="add mod">
          <ac:chgData name="jennifer jones" userId="bb415173cf124daf" providerId="LiveId" clId="{8EF86609-C84B-41E0-9BAC-2982AE1C3CEC}" dt="2025-09-21T22:05:45.588" v="1976" actId="1076"/>
          <ac:picMkLst>
            <pc:docMk/>
            <pc:sldMk cId="1609673525" sldId="296"/>
            <ac:picMk id="3" creationId="{9B063B7B-A976-E9DB-08E1-B02BF9A79954}"/>
          </ac:picMkLst>
        </pc:picChg>
      </pc:sldChg>
      <pc:sldChg chg="modSp mod modTransition">
        <pc:chgData name="jennifer jones" userId="bb415173cf124daf" providerId="LiveId" clId="{8EF86609-C84B-41E0-9BAC-2982AE1C3CEC}" dt="2025-10-07T02:50:32.906" v="2616"/>
        <pc:sldMkLst>
          <pc:docMk/>
          <pc:sldMk cId="4117153350" sldId="297"/>
        </pc:sldMkLst>
        <pc:spChg chg="mod">
          <ac:chgData name="jennifer jones" userId="bb415173cf124daf" providerId="LiveId" clId="{8EF86609-C84B-41E0-9BAC-2982AE1C3CEC}" dt="2025-09-21T22:27:06.480" v="2495" actId="14100"/>
          <ac:spMkLst>
            <pc:docMk/>
            <pc:sldMk cId="4117153350" sldId="297"/>
            <ac:spMk id="2" creationId="{12EAA093-E00B-31E9-0A13-71142E30E57C}"/>
          </ac:spMkLst>
        </pc:spChg>
        <pc:spChg chg="mod">
          <ac:chgData name="jennifer jones" userId="bb415173cf124daf" providerId="LiveId" clId="{8EF86609-C84B-41E0-9BAC-2982AE1C3CEC}" dt="2025-09-21T21:29:20.050" v="345" actId="14100"/>
          <ac:spMkLst>
            <pc:docMk/>
            <pc:sldMk cId="4117153350" sldId="297"/>
            <ac:spMk id="3" creationId="{C62C8177-F0B6-B02C-3682-183D8307E999}"/>
          </ac:spMkLst>
        </pc:spChg>
      </pc:sldChg>
      <pc:sldChg chg="addSp modSp mod modTransition">
        <pc:chgData name="jennifer jones" userId="bb415173cf124daf" providerId="LiveId" clId="{8EF86609-C84B-41E0-9BAC-2982AE1C3CEC}" dt="2025-10-07T02:50:58.714" v="2620"/>
        <pc:sldMkLst>
          <pc:docMk/>
          <pc:sldMk cId="1678163377" sldId="298"/>
        </pc:sldMkLst>
        <pc:spChg chg="mod">
          <ac:chgData name="jennifer jones" userId="bb415173cf124daf" providerId="LiveId" clId="{8EF86609-C84B-41E0-9BAC-2982AE1C3CEC}" dt="2025-09-21T22:07:27.277" v="2032" actId="14100"/>
          <ac:spMkLst>
            <pc:docMk/>
            <pc:sldMk cId="1678163377" sldId="298"/>
            <ac:spMk id="2" creationId="{CB00786E-306F-FA21-4F87-81A032C68696}"/>
          </ac:spMkLst>
        </pc:spChg>
        <pc:graphicFrameChg chg="modGraphic">
          <ac:chgData name="jennifer jones" userId="bb415173cf124daf" providerId="LiveId" clId="{8EF86609-C84B-41E0-9BAC-2982AE1C3CEC}" dt="2025-09-21T22:26:10.210" v="2491" actId="20577"/>
          <ac:graphicFrameMkLst>
            <pc:docMk/>
            <pc:sldMk cId="1678163377" sldId="298"/>
            <ac:graphicFrameMk id="4" creationId="{E45D850A-4F58-6F54-953E-5ADC96B2EEB5}"/>
          </ac:graphicFrameMkLst>
        </pc:graphicFrameChg>
        <pc:picChg chg="add mod">
          <ac:chgData name="jennifer jones" userId="bb415173cf124daf" providerId="LiveId" clId="{8EF86609-C84B-41E0-9BAC-2982AE1C3CEC}" dt="2025-09-21T22:07:20.428" v="2031" actId="1076"/>
          <ac:picMkLst>
            <pc:docMk/>
            <pc:sldMk cId="1678163377" sldId="298"/>
            <ac:picMk id="5" creationId="{A8569756-B933-CE4F-9686-7452FB85F57B}"/>
          </ac:picMkLst>
        </pc:picChg>
      </pc:sldChg>
      <pc:sldMasterChg chg="delSldLayout">
        <pc:chgData name="jennifer jones" userId="bb415173cf124daf" providerId="LiveId" clId="{8EF86609-C84B-41E0-9BAC-2982AE1C3CEC}" dt="2025-09-21T22:08:39.525" v="2041" actId="47"/>
        <pc:sldMasterMkLst>
          <pc:docMk/>
          <pc:sldMasterMk cId="1788353970" sldId="2147483648"/>
        </pc:sldMasterMkLst>
        <pc:sldLayoutChg chg="del">
          <pc:chgData name="jennifer jones" userId="bb415173cf124daf" providerId="LiveId" clId="{8EF86609-C84B-41E0-9BAC-2982AE1C3CEC}" dt="2025-09-21T22:08:39.525" v="2041" actId="47"/>
          <pc:sldLayoutMkLst>
            <pc:docMk/>
            <pc:sldMasterMk cId="1788353970" sldId="2147483648"/>
            <pc:sldLayoutMk cId="525656170" sldId="214748367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B8B65A-D69F-C26C-B67E-036EF77BF1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52B9064-AE57-427F-E5AF-71DE7D52FE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8190EA-5EEC-4300-B6AE-D9734C6C648E}" type="datetimeFigureOut">
              <a:rPr lang="en-US" smtClean="0"/>
              <a:t>10/6/2025</a:t>
            </a:fld>
            <a:endParaRPr lang="en-US" dirty="0"/>
          </a:p>
        </p:txBody>
      </p:sp>
      <p:sp>
        <p:nvSpPr>
          <p:cNvPr id="4" name="Footer Placeholder 3">
            <a:extLst>
              <a:ext uri="{FF2B5EF4-FFF2-40B4-BE49-F238E27FC236}">
                <a16:creationId xmlns:a16="http://schemas.microsoft.com/office/drawing/2014/main" id="{8186157A-CEB9-B0FC-3A49-BE950AEAD6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0819CA0-A57D-42D7-A625-56C22D0FA7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FF3A6F-DEFA-45E0-9496-BEE7C2C6F3D0}" type="slidenum">
              <a:rPr lang="en-US" smtClean="0"/>
              <a:t>‹#›</a:t>
            </a:fld>
            <a:endParaRPr lang="en-US" dirty="0"/>
          </a:p>
        </p:txBody>
      </p:sp>
    </p:spTree>
    <p:extLst>
      <p:ext uri="{BB962C8B-B14F-4D97-AF65-F5344CB8AC3E}">
        <p14:creationId xmlns:p14="http://schemas.microsoft.com/office/powerpoint/2010/main" val="1406002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7ADD9-2083-264C-A652-8D52D02F7E72}" type="datetimeFigureOut">
              <a:rPr lang="en-US" smtClean="0"/>
              <a:t>10/6/2025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DC217-DF71-1A49-B3EA-559F1F43B0FF}" type="slidenum">
              <a:rPr lang="en-US" smtClean="0"/>
              <a:t>‹#›</a:t>
            </a:fld>
            <a:endParaRPr lang="en-US" dirty="0"/>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a:t>
            </a:fld>
            <a:endParaRPr lang="en-US" dirty="0"/>
          </a:p>
        </p:txBody>
      </p:sp>
    </p:spTree>
    <p:extLst>
      <p:ext uri="{BB962C8B-B14F-4D97-AF65-F5344CB8AC3E}">
        <p14:creationId xmlns:p14="http://schemas.microsoft.com/office/powerpoint/2010/main" val="2169385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10</a:t>
            </a:fld>
            <a:endParaRPr lang="en-US" dirty="0"/>
          </a:p>
        </p:txBody>
      </p:sp>
    </p:spTree>
    <p:extLst>
      <p:ext uri="{BB962C8B-B14F-4D97-AF65-F5344CB8AC3E}">
        <p14:creationId xmlns:p14="http://schemas.microsoft.com/office/powerpoint/2010/main" val="965845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11</a:t>
            </a:fld>
            <a:endParaRPr lang="en-US" dirty="0"/>
          </a:p>
        </p:txBody>
      </p:sp>
    </p:spTree>
    <p:extLst>
      <p:ext uri="{BB962C8B-B14F-4D97-AF65-F5344CB8AC3E}">
        <p14:creationId xmlns:p14="http://schemas.microsoft.com/office/powerpoint/2010/main" val="399008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a:t>
            </a:fld>
            <a:endParaRPr lang="en-US" dirty="0"/>
          </a:p>
        </p:txBody>
      </p:sp>
    </p:spTree>
    <p:extLst>
      <p:ext uri="{BB962C8B-B14F-4D97-AF65-F5344CB8AC3E}">
        <p14:creationId xmlns:p14="http://schemas.microsoft.com/office/powerpoint/2010/main" val="2915247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a:t>
            </a:fld>
            <a:endParaRPr lang="en-US" dirty="0"/>
          </a:p>
        </p:txBody>
      </p:sp>
    </p:spTree>
    <p:extLst>
      <p:ext uri="{BB962C8B-B14F-4D97-AF65-F5344CB8AC3E}">
        <p14:creationId xmlns:p14="http://schemas.microsoft.com/office/powerpoint/2010/main" val="1938948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4</a:t>
            </a:fld>
            <a:endParaRPr lang="en-US" dirty="0"/>
          </a:p>
        </p:txBody>
      </p:sp>
    </p:spTree>
    <p:extLst>
      <p:ext uri="{BB962C8B-B14F-4D97-AF65-F5344CB8AC3E}">
        <p14:creationId xmlns:p14="http://schemas.microsoft.com/office/powerpoint/2010/main" val="3862743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5</a:t>
            </a:fld>
            <a:endParaRPr lang="en-US" dirty="0"/>
          </a:p>
        </p:txBody>
      </p:sp>
    </p:spTree>
    <p:extLst>
      <p:ext uri="{BB962C8B-B14F-4D97-AF65-F5344CB8AC3E}">
        <p14:creationId xmlns:p14="http://schemas.microsoft.com/office/powerpoint/2010/main" val="4194793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6</a:t>
            </a:fld>
            <a:endParaRPr lang="en-US" dirty="0"/>
          </a:p>
        </p:txBody>
      </p:sp>
    </p:spTree>
    <p:extLst>
      <p:ext uri="{BB962C8B-B14F-4D97-AF65-F5344CB8AC3E}">
        <p14:creationId xmlns:p14="http://schemas.microsoft.com/office/powerpoint/2010/main" val="1425159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7</a:t>
            </a:fld>
            <a:endParaRPr lang="en-US" dirty="0"/>
          </a:p>
        </p:txBody>
      </p:sp>
    </p:spTree>
    <p:extLst>
      <p:ext uri="{BB962C8B-B14F-4D97-AF65-F5344CB8AC3E}">
        <p14:creationId xmlns:p14="http://schemas.microsoft.com/office/powerpoint/2010/main" val="1639086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8</a:t>
            </a:fld>
            <a:endParaRPr lang="en-US" dirty="0"/>
          </a:p>
        </p:txBody>
      </p:sp>
    </p:spTree>
    <p:extLst>
      <p:ext uri="{BB962C8B-B14F-4D97-AF65-F5344CB8AC3E}">
        <p14:creationId xmlns:p14="http://schemas.microsoft.com/office/powerpoint/2010/main" val="1616857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9</a:t>
            </a:fld>
            <a:endParaRPr lang="en-US" dirty="0"/>
          </a:p>
        </p:txBody>
      </p:sp>
    </p:spTree>
    <p:extLst>
      <p:ext uri="{BB962C8B-B14F-4D97-AF65-F5344CB8AC3E}">
        <p14:creationId xmlns:p14="http://schemas.microsoft.com/office/powerpoint/2010/main" val="2474778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79249-FDC0-364D-A734-AE1DE1605D28}"/>
              </a:ext>
              <a:ext uri="{C183D7F6-B498-43B3-948B-1728B52AA6E4}">
                <adec:decorative xmlns:adec="http://schemas.microsoft.com/office/drawing/2017/decorative" val="1"/>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13537B6D-42A5-F449-2691-321A167F7C08}"/>
              </a:ext>
              <a:ext uri="{C183D7F6-B498-43B3-948B-1728B52AA6E4}">
                <adec:decorative xmlns:adec="http://schemas.microsoft.com/office/drawing/2017/decorative" val="1"/>
              </a:ext>
            </a:extLst>
          </p:cNvPr>
          <p:cNvGrpSpPr/>
          <p:nvPr userDrawn="1"/>
        </p:nvGrpSpPr>
        <p:grpSpPr>
          <a:xfrm>
            <a:off x="0" y="-3419"/>
            <a:ext cx="12192000" cy="6861419"/>
            <a:chOff x="0" y="-3419"/>
            <a:chExt cx="12192000" cy="6861419"/>
          </a:xfrm>
        </p:grpSpPr>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3" y="232913"/>
            <a:ext cx="7096933" cy="3830130"/>
          </a:xfrm>
        </p:spPr>
        <p:txBody>
          <a:bodyPr anchor="b">
            <a:noAutofit/>
          </a:bodyPr>
          <a:lstStyle>
            <a:lvl1pPr algn="l">
              <a:defRPr sz="6000" b="1">
                <a:latin typeface="+mj-lt"/>
              </a:defRPr>
            </a:lvl1pPr>
          </a:lstStyle>
          <a:p>
            <a:r>
              <a:rPr lang="en-US" dirty="0"/>
              <a:t>Click to add title</a:t>
            </a: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martArt 2">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 uri="{C183D7F6-B498-43B3-948B-1728B52AA6E4}">
                <adec:decorative xmlns:adec="http://schemas.microsoft.com/office/drawing/2017/decorative" val="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457200"/>
            <a:ext cx="9692640" cy="1371600"/>
          </a:xfrm>
        </p:spPr>
        <p:txBody>
          <a:bodyPr anchor="b">
            <a:noAutofit/>
          </a:bodyPr>
          <a:lstStyle>
            <a:lvl1pPr>
              <a:defRPr sz="4200" b="1">
                <a:latin typeface="+mj-lt"/>
              </a:defRPr>
            </a:lvl1pPr>
          </a:lstStyle>
          <a:p>
            <a:r>
              <a:rPr lang="en-US" dirty="0"/>
              <a:t>Click to add title</a:t>
            </a:r>
          </a:p>
        </p:txBody>
      </p:sp>
      <p:sp>
        <p:nvSpPr>
          <p:cNvPr id="4" name="Content Placeholder 2">
            <a:extLst>
              <a:ext uri="{FF2B5EF4-FFF2-40B4-BE49-F238E27FC236}">
                <a16:creationId xmlns:a16="http://schemas.microsoft.com/office/drawing/2014/main" id="{C45E425B-455F-127B-1647-045FD094F15D}"/>
              </a:ext>
            </a:extLst>
          </p:cNvPr>
          <p:cNvSpPr>
            <a:spLocks noGrp="1"/>
          </p:cNvSpPr>
          <p:nvPr>
            <p:ph idx="10" hasCustomPrompt="1"/>
          </p:nvPr>
        </p:nvSpPr>
        <p:spPr>
          <a:xfrm>
            <a:off x="1167493" y="2087561"/>
            <a:ext cx="2693306" cy="3890543"/>
          </a:xfrm>
        </p:spPr>
        <p:txBody>
          <a:bodyPr>
            <a:noAutofit/>
          </a:bodyPr>
          <a:lstStyle>
            <a:lvl1pPr marL="0" indent="0">
              <a:buNone/>
              <a:defRPr sz="2000">
                <a:latin typeface="+mn-lt"/>
              </a:defRPr>
            </a:lvl1pPr>
            <a:lvl2pPr marL="457200" indent="0">
              <a:buNone/>
              <a:defRPr sz="2000">
                <a:latin typeface="+mn-lt"/>
              </a:defRPr>
            </a:lvl2pPr>
            <a:lvl3pPr marL="914400" indent="0">
              <a:buNone/>
              <a:defRPr sz="2000">
                <a:latin typeface="+mn-lt"/>
              </a:defRPr>
            </a:lvl3pPr>
            <a:lvl4pPr marL="1371600" indent="0">
              <a:buNone/>
              <a:defRPr sz="2000">
                <a:latin typeface="+mn-lt"/>
              </a:defRPr>
            </a:lvl4pPr>
            <a:lvl5pPr marL="1828800" indent="0">
              <a:buNone/>
              <a:defRPr sz="20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4216400" y="2087563"/>
            <a:ext cx="6730274" cy="389054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827098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hart ">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 uri="{C183D7F6-B498-43B3-948B-1728B52AA6E4}">
                <adec:decorative xmlns:adec="http://schemas.microsoft.com/office/drawing/2017/decorative" val="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6526"/>
            <a:ext cx="9779183" cy="1570038"/>
          </a:xfrm>
        </p:spPr>
        <p:txBody>
          <a:bodyPr anchor="b">
            <a:noAutofit/>
          </a:bodyPr>
          <a:lstStyle>
            <a:lvl1pPr>
              <a:defRPr sz="420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67493" y="2084832"/>
            <a:ext cx="9779182" cy="336681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190945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AD52EA-B01E-8D38-D87A-BF7EB5B58A82}"/>
              </a:ext>
              <a:ext uri="{C183D7F6-B498-43B3-948B-1728B52AA6E4}">
                <adec:decorative xmlns:adec="http://schemas.microsoft.com/office/drawing/2017/decorative" val="1"/>
              </a:ext>
            </a:extLst>
          </p:cNvPr>
          <p:cNvGrpSpPr/>
          <p:nvPr userDrawn="1"/>
        </p:nvGrpSpPr>
        <p:grpSpPr>
          <a:xfrm>
            <a:off x="0" y="-1"/>
            <a:ext cx="12192001" cy="6864796"/>
            <a:chOff x="0" y="-1"/>
            <a:chExt cx="12192001" cy="6864796"/>
          </a:xfrm>
        </p:grpSpPr>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685939"/>
              <a:ext cx="3927573" cy="3178856"/>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4" y="252549"/>
            <a:ext cx="6220278" cy="3262811"/>
          </a:xfrm>
        </p:spPr>
        <p:txBody>
          <a:bodyPr anchor="b">
            <a:noAutofit/>
          </a:bodyPr>
          <a:lstStyle>
            <a:lvl1pPr algn="l">
              <a:defRPr sz="6000" b="1">
                <a:latin typeface="+mj-lt"/>
              </a:defRPr>
            </a:lvl1pPr>
          </a:lstStyle>
          <a:p>
            <a:r>
              <a:rPr lang="en-US" dirty="0"/>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1167493" y="3685939"/>
            <a:ext cx="6220277" cy="2919512"/>
          </a:xfrm>
        </p:spPr>
        <p:txBody>
          <a:bodyPr anchor="t" anchorCtr="0">
            <a:normAutofit/>
          </a:bodyPr>
          <a:lstStyle>
            <a:lvl1pPr marL="0" indent="0" algn="l">
              <a:buNone/>
              <a:defRPr sz="2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Tree>
    <p:extLst>
      <p:ext uri="{BB962C8B-B14F-4D97-AF65-F5344CB8AC3E}">
        <p14:creationId xmlns:p14="http://schemas.microsoft.com/office/powerpoint/2010/main" val="2544706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58864" y="102021"/>
            <a:ext cx="9779183" cy="1744415"/>
          </a:xfrm>
        </p:spPr>
        <p:txBody>
          <a:bodyPr anchor="b">
            <a:noAutofit/>
          </a:bodyPr>
          <a:lstStyle>
            <a:lvl1pPr>
              <a:defRPr sz="420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58865" y="2017467"/>
            <a:ext cx="9779182" cy="3366815"/>
          </a:xfrm>
        </p:spPr>
        <p:txBody>
          <a:bodyPr>
            <a:norm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Right Imag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val="1"/>
              </a:ext>
            </a:extLst>
          </p:cNvPr>
          <p:cNvGrpSpPr/>
          <p:nvPr userDrawn="1"/>
        </p:nvGrpSpPr>
        <p:grpSpPr>
          <a:xfrm flipH="1">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71600"/>
            <a:ext cx="5486400" cy="4114800"/>
          </a:xfrm>
        </p:spPr>
        <p:txBody>
          <a:bodyPr anchor="ctr" anchorCtr="0">
            <a:noAutofit/>
          </a:bodyPr>
          <a:lstStyle>
            <a:lvl1pPr>
              <a:defRPr sz="6000" b="1">
                <a:latin typeface="+mj-lt"/>
              </a:defRPr>
            </a:lvl1pPr>
          </a:lstStyle>
          <a:p>
            <a:r>
              <a:rPr lang="en-US" dirty="0"/>
              <a:t>Click to add title</a:t>
            </a:r>
          </a:p>
        </p:txBody>
      </p:sp>
      <p:sp>
        <p:nvSpPr>
          <p:cNvPr id="15" name="Picture Placeholder 14">
            <a:extLst>
              <a:ext uri="{FF2B5EF4-FFF2-40B4-BE49-F238E27FC236}">
                <a16:creationId xmlns:a16="http://schemas.microsoft.com/office/drawing/2014/main" id="{3124234B-E1C4-2616-9993-A23142AA69B2}"/>
              </a:ext>
            </a:extLst>
          </p:cNvPr>
          <p:cNvSpPr>
            <a:spLocks noGrp="1"/>
          </p:cNvSpPr>
          <p:nvPr>
            <p:ph type="pic" sz="quarter" idx="10"/>
          </p:nvPr>
        </p:nvSpPr>
        <p:spPr>
          <a:xfrm>
            <a:off x="7183438" y="1168400"/>
            <a:ext cx="4500562" cy="4521200"/>
          </a:xfrm>
          <a:prstGeom prst="ellipse">
            <a:avLst/>
          </a:prstGeom>
          <a:solidFill>
            <a:schemeClr val="accent2"/>
          </a:solidFill>
        </p:spPr>
        <p:txBody>
          <a:bodyPr/>
          <a:lstStyle>
            <a:lvl1pPr marL="0" indent="0" algn="ctr">
              <a:buNone/>
              <a:defRPr sz="2000"/>
            </a:lvl1pPr>
          </a:lstStyle>
          <a:p>
            <a:r>
              <a:rPr lang="en-US"/>
              <a:t>Click icon to add picture</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491266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Left Imag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5943600" y="457200"/>
            <a:ext cx="5120640" cy="3200400"/>
          </a:xfrm>
        </p:spPr>
        <p:txBody>
          <a:bodyPr anchor="b" anchorCtr="0">
            <a:noAutofit/>
          </a:bodyPr>
          <a:lstStyle>
            <a:lvl1pPr>
              <a:defRPr sz="6000" b="1">
                <a:latin typeface="+mj-lt"/>
              </a:defRPr>
            </a:lvl1pPr>
          </a:lstStyle>
          <a:p>
            <a:r>
              <a:rPr lang="en-US" dirty="0"/>
              <a:t>Click to add title</a:t>
            </a:r>
          </a:p>
        </p:txBody>
      </p:sp>
      <p:sp>
        <p:nvSpPr>
          <p:cNvPr id="3" name="Subtitle 2">
            <a:extLst>
              <a:ext uri="{FF2B5EF4-FFF2-40B4-BE49-F238E27FC236}">
                <a16:creationId xmlns:a16="http://schemas.microsoft.com/office/drawing/2014/main" id="{8763DBBF-E63D-81E5-E7CE-32F6F2C2F935}"/>
              </a:ext>
            </a:extLst>
          </p:cNvPr>
          <p:cNvSpPr>
            <a:spLocks noGrp="1"/>
          </p:cNvSpPr>
          <p:nvPr>
            <p:ph type="subTitle" idx="1" hasCustomPrompt="1"/>
          </p:nvPr>
        </p:nvSpPr>
        <p:spPr>
          <a:xfrm>
            <a:off x="5943598" y="3657600"/>
            <a:ext cx="5120640" cy="1828800"/>
          </a:xfrm>
        </p:spPr>
        <p:txBody>
          <a:bodyPr anchor="t" anchorCtr="0">
            <a:noAutofit/>
          </a:bodyPr>
          <a:lstStyle>
            <a:lvl1pPr marL="0" indent="0" algn="l">
              <a:buNone/>
              <a:defRPr sz="32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5" name="Picture Placeholder 14">
            <a:extLst>
              <a:ext uri="{FF2B5EF4-FFF2-40B4-BE49-F238E27FC236}">
                <a16:creationId xmlns:a16="http://schemas.microsoft.com/office/drawing/2014/main" id="{64033732-ADA1-C540-7276-3FF5CDEF2C5E}"/>
              </a:ext>
            </a:extLst>
          </p:cNvPr>
          <p:cNvSpPr>
            <a:spLocks noGrp="1"/>
          </p:cNvSpPr>
          <p:nvPr>
            <p:ph type="pic" sz="quarter" idx="10"/>
          </p:nvPr>
        </p:nvSpPr>
        <p:spPr>
          <a:xfrm>
            <a:off x="904238" y="1157224"/>
            <a:ext cx="4500562" cy="4521200"/>
          </a:xfrm>
          <a:prstGeom prst="ellipse">
            <a:avLst/>
          </a:prstGeom>
          <a:solidFill>
            <a:schemeClr val="accent2"/>
          </a:solidFill>
        </p:spPr>
        <p:txBody>
          <a:bodyPr/>
          <a:lstStyle>
            <a:lvl1pPr marL="0" indent="0" algn="ctr">
              <a:buNone/>
              <a:defRPr sz="2000"/>
            </a:lvl1pPr>
          </a:lstStyle>
          <a:p>
            <a:r>
              <a:rPr lang="en-US"/>
              <a:t>Click icon to add picture</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823856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EDB282-8288-C81F-52B5-048A3E80C931}"/>
              </a:ext>
              <a:ext uri="{C183D7F6-B498-43B3-948B-1728B52AA6E4}">
                <adec:decorative xmlns:adec="http://schemas.microsoft.com/office/drawing/2017/decorative" val="1"/>
              </a:ext>
            </a:extLst>
          </p:cNvPr>
          <p:cNvGrpSpPr/>
          <p:nvPr userDrawn="1"/>
        </p:nvGrpSpPr>
        <p:grpSpPr>
          <a:xfrm>
            <a:off x="0" y="-1"/>
            <a:ext cx="12208822" cy="6858003"/>
            <a:chOff x="0" y="-1"/>
            <a:chExt cx="12208822" cy="6858003"/>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3" name="Title 1">
            <a:extLst>
              <a:ext uri="{FF2B5EF4-FFF2-40B4-BE49-F238E27FC236}">
                <a16:creationId xmlns:a16="http://schemas.microsoft.com/office/drawing/2014/main" id="{5E932F0D-7FC3-634B-932C-3625C16C8DE2}"/>
              </a:ext>
            </a:extLst>
          </p:cNvPr>
          <p:cNvSpPr>
            <a:spLocks noGrp="1"/>
          </p:cNvSpPr>
          <p:nvPr>
            <p:ph type="title" hasCustomPrompt="1"/>
          </p:nvPr>
        </p:nvSpPr>
        <p:spPr>
          <a:xfrm>
            <a:off x="1167492" y="45085"/>
            <a:ext cx="9779183" cy="1600835"/>
          </a:xfrm>
        </p:spPr>
        <p:txBody>
          <a:bodyPr anchor="b">
            <a:noAutofit/>
          </a:bodyPr>
          <a:lstStyle>
            <a:lvl1pPr>
              <a:defRPr sz="420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CA1EED44-783E-8705-4119-D7E9F7D4F2B4}"/>
              </a:ext>
            </a:extLst>
          </p:cNvPr>
          <p:cNvSpPr>
            <a:spLocks noGrp="1"/>
          </p:cNvSpPr>
          <p:nvPr>
            <p:ph idx="14" hasCustomPrompt="1"/>
          </p:nvPr>
        </p:nvSpPr>
        <p:spPr>
          <a:xfrm>
            <a:off x="1166087" y="2652713"/>
            <a:ext cx="9780587" cy="3436936"/>
          </a:xfrm>
        </p:spPr>
        <p:txBody>
          <a:bodyPr>
            <a:normAutofit/>
          </a:bodyPr>
          <a:lstStyle>
            <a:lvl1pPr marL="342900" indent="-283464">
              <a:spcBef>
                <a:spcPts val="1000"/>
              </a:spcBef>
              <a:buFont typeface="Arial" panose="020B0604020202020204" pitchFamily="34" charset="0"/>
              <a:buChar char="•"/>
              <a:defRPr sz="2000">
                <a:solidFill>
                  <a:schemeClr val="bg1"/>
                </a:solidFill>
                <a:latin typeface="+mn-lt"/>
              </a:defRPr>
            </a:lvl1pPr>
            <a:lvl2pPr marL="566928" indent="-283464">
              <a:spcBef>
                <a:spcPts val="1000"/>
              </a:spcBef>
              <a:buFont typeface="Arial" panose="020B0604020202020204" pitchFamily="34" charset="0"/>
              <a:buChar char="•"/>
              <a:defRPr sz="2000">
                <a:solidFill>
                  <a:schemeClr val="bg1"/>
                </a:solidFill>
                <a:latin typeface="+mn-lt"/>
              </a:defRPr>
            </a:lvl2pPr>
            <a:lvl3pPr marL="850392" indent="-283464">
              <a:spcBef>
                <a:spcPts val="1000"/>
              </a:spcBef>
              <a:buFont typeface="Arial" panose="020B0604020202020204" pitchFamily="34" charset="0"/>
              <a:buChar char="•"/>
              <a:defRPr sz="2000">
                <a:solidFill>
                  <a:schemeClr val="bg1"/>
                </a:solidFill>
                <a:latin typeface="+mn-lt"/>
              </a:defRPr>
            </a:lvl3pPr>
            <a:lvl4pPr marL="1097280" indent="-283464">
              <a:spcBef>
                <a:spcPts val="1000"/>
              </a:spcBef>
              <a:buFont typeface="Arial" panose="020B0604020202020204" pitchFamily="34" charset="0"/>
              <a:buChar char="•"/>
              <a:defRPr sz="2000">
                <a:solidFill>
                  <a:schemeClr val="bg1"/>
                </a:solidFill>
                <a:latin typeface="+mn-lt"/>
              </a:defRPr>
            </a:lvl4pPr>
            <a:lvl5pPr marL="1371600" indent="-283464">
              <a:spcBef>
                <a:spcPts val="1000"/>
              </a:spcBef>
              <a:buFont typeface="Arial" panose="020B0604020202020204" pitchFamily="34" charset="0"/>
              <a:buChar char="•"/>
              <a:defRPr sz="20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r>
              <a:rPr lang="en-US" dirty="0"/>
              <a:t>9/8/20XX</a:t>
            </a:r>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endParaRPr lang="en-US" dirty="0"/>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83176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FBCE6F-2AA9-31FE-8148-33B480735599}"/>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4" y="177553"/>
            <a:ext cx="6245912" cy="3269447"/>
          </a:xfrm>
        </p:spPr>
        <p:txBody>
          <a:bodyPr bIns="0" anchor="b">
            <a:noAutofit/>
          </a:bodyPr>
          <a:lstStyle>
            <a:lvl1pPr algn="l">
              <a:defRPr sz="6000" b="1">
                <a:solidFill>
                  <a:schemeClr val="bg1"/>
                </a:solidFill>
                <a:latin typeface="+mj-lt"/>
              </a:defRPr>
            </a:lvl1pPr>
          </a:lstStyle>
          <a:p>
            <a:r>
              <a:rPr lang="en-US" dirty="0"/>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1167494" y="3492896"/>
            <a:ext cx="6245912" cy="912850"/>
          </a:xfrm>
        </p:spPr>
        <p:txBody>
          <a:bodyPr anchor="ctr" anchorCtr="0">
            <a:noAutofit/>
          </a:bodyPr>
          <a:lstStyle>
            <a:lvl1pPr marL="0" indent="0" algn="l">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986529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4DB56B5-5DD7-95E3-52B2-EDC4B3F13058}"/>
              </a:ext>
              <a:ext uri="{C183D7F6-B498-43B3-948B-1728B52AA6E4}">
                <adec:decorative xmlns:adec="http://schemas.microsoft.com/office/drawing/2017/decorative"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6526"/>
            <a:ext cx="9601200" cy="1653371"/>
          </a:xfrm>
        </p:spPr>
        <p:txBody>
          <a:bodyPr anchor="b">
            <a:noAutofit/>
          </a:bodyPr>
          <a:lstStyle>
            <a:lvl1pPr>
              <a:defRPr sz="420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67493" y="2023984"/>
            <a:ext cx="4663440" cy="3332832"/>
          </a:xfrm>
        </p:spPr>
        <p:txBody>
          <a:bodyPr>
            <a:normAutofit/>
          </a:bodyPr>
          <a:lstStyle>
            <a:lvl1pPr marL="0" indent="0">
              <a:spcBef>
                <a:spcPts val="1000"/>
              </a:spcBef>
              <a:buFont typeface="Arial" panose="020B0604020202020204" pitchFamily="34" charset="0"/>
              <a:buNone/>
              <a:defRPr sz="2000">
                <a:latin typeface="+mn-lt"/>
              </a:defRPr>
            </a:lvl1pPr>
            <a:lvl2pPr marL="283464" indent="-283464">
              <a:spcBef>
                <a:spcPts val="1000"/>
              </a:spcBef>
              <a:buFont typeface="Arial" panose="020B0604020202020204" pitchFamily="34" charset="0"/>
              <a:buChar char="•"/>
              <a:defRPr sz="2000">
                <a:latin typeface="+mn-lt"/>
              </a:defRPr>
            </a:lvl2pPr>
            <a:lvl3pPr marL="566928" indent="-283464">
              <a:spcBef>
                <a:spcPts val="1000"/>
              </a:spcBef>
              <a:buFont typeface="Arial" panose="020B0604020202020204" pitchFamily="34" charset="0"/>
              <a:buChar char="•"/>
              <a:defRPr sz="2000">
                <a:latin typeface="+mn-lt"/>
              </a:defRPr>
            </a:lvl3pPr>
            <a:lvl4pPr marL="850392" indent="-283464">
              <a:spcBef>
                <a:spcPts val="1000"/>
              </a:spcBef>
              <a:buFont typeface="Arial" panose="020B0604020202020204" pitchFamily="34" charset="0"/>
              <a:buChar char="•"/>
              <a:defRPr sz="2000">
                <a:latin typeface="+mn-lt"/>
              </a:defRPr>
            </a:lvl4pPr>
            <a:lvl5pPr marL="1133856" indent="-283464">
              <a:spcBef>
                <a:spcPts val="1000"/>
              </a:spcBef>
              <a:buFont typeface="Arial" panose="020B0604020202020204" pitchFamily="34" charset="0"/>
              <a:buChar char="•"/>
              <a:defRPr sz="20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hasCustomPrompt="1"/>
          </p:nvPr>
        </p:nvSpPr>
        <p:spPr>
          <a:xfrm>
            <a:off x="6283235" y="2023984"/>
            <a:ext cx="4663440" cy="3332832"/>
          </a:xfrm>
        </p:spPr>
        <p:txBody>
          <a:bodyPr>
            <a:normAutofit/>
          </a:bodyPr>
          <a:lstStyle>
            <a:lvl1pPr marL="0" indent="0">
              <a:spcBef>
                <a:spcPts val="1000"/>
              </a:spcBef>
              <a:buFont typeface="Arial" panose="020B0604020202020204" pitchFamily="34" charset="0"/>
              <a:buNone/>
              <a:defRPr sz="2000">
                <a:latin typeface="+mn-lt"/>
              </a:defRPr>
            </a:lvl1pPr>
            <a:lvl2pPr marL="283464" indent="-283464">
              <a:spcBef>
                <a:spcPts val="1000"/>
              </a:spcBef>
              <a:buFont typeface="Arial" panose="020B0604020202020204" pitchFamily="34" charset="0"/>
              <a:buChar char="•"/>
              <a:defRPr sz="2000">
                <a:latin typeface="+mn-lt"/>
              </a:defRPr>
            </a:lvl2pPr>
            <a:lvl3pPr marL="566928" indent="-283464">
              <a:spcBef>
                <a:spcPts val="1000"/>
              </a:spcBef>
              <a:buFont typeface="Arial" panose="020B0604020202020204" pitchFamily="34" charset="0"/>
              <a:buChar char="•"/>
              <a:defRPr sz="2000">
                <a:latin typeface="+mn-lt"/>
              </a:defRPr>
            </a:lvl3pPr>
            <a:lvl4pPr marL="850392" indent="-283464">
              <a:spcBef>
                <a:spcPts val="1000"/>
              </a:spcBef>
              <a:buFont typeface="Arial" panose="020B0604020202020204" pitchFamily="34" charset="0"/>
              <a:buChar char="•"/>
              <a:defRPr sz="2000">
                <a:latin typeface="+mn-lt"/>
              </a:defRPr>
            </a:lvl4pPr>
            <a:lvl5pPr marL="1133856" indent="-283464">
              <a:spcBef>
                <a:spcPts val="1000"/>
              </a:spcBef>
              <a:buFont typeface="Arial" panose="020B0604020202020204" pitchFamily="34" charset="0"/>
              <a:buChar char="•"/>
              <a:defRPr sz="20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767843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ntent">
    <p:bg>
      <p:bgPr>
        <a:solidFill>
          <a:schemeClr val="accent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A0E8D4A-B13C-C7EE-5E27-278124A1276E}"/>
              </a:ext>
              <a:ext uri="{C183D7F6-B498-43B3-948B-1728B52AA6E4}">
                <adec:decorative xmlns:adec="http://schemas.microsoft.com/office/drawing/2017/decorative" val="1"/>
              </a:ext>
            </a:extLst>
          </p:cNvPr>
          <p:cNvGrpSpPr/>
          <p:nvPr userDrawn="1"/>
        </p:nvGrpSpPr>
        <p:grpSpPr>
          <a:xfrm>
            <a:off x="1" y="1"/>
            <a:ext cx="12191999" cy="6857999"/>
            <a:chOff x="1" y="1"/>
            <a:chExt cx="12191999" cy="6857999"/>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69008"/>
            <a:ext cx="9779183" cy="1706563"/>
          </a:xfrm>
        </p:spPr>
        <p:txBody>
          <a:bodyPr anchor="b">
            <a:noAutofit/>
          </a:bodyPr>
          <a:lstStyle>
            <a:lvl1pPr>
              <a:defRPr sz="4200" b="1">
                <a:solidFill>
                  <a:schemeClr val="bg1"/>
                </a:solidFill>
                <a:latin typeface="+mj-lt"/>
              </a:defRPr>
            </a:lvl1pPr>
          </a:lstStyle>
          <a:p>
            <a:r>
              <a:rPr lang="en-US" dirty="0"/>
              <a:t>Click to add title</a:t>
            </a:r>
          </a:p>
        </p:txBody>
      </p:sp>
      <p:sp>
        <p:nvSpPr>
          <p:cNvPr id="14" name="Content Placeholder 2">
            <a:extLst>
              <a:ext uri="{FF2B5EF4-FFF2-40B4-BE49-F238E27FC236}">
                <a16:creationId xmlns:a16="http://schemas.microsoft.com/office/drawing/2014/main" id="{926B296A-EB6A-9BE9-E813-B15C46524F4D}"/>
              </a:ext>
            </a:extLst>
          </p:cNvPr>
          <p:cNvSpPr>
            <a:spLocks noGrp="1"/>
          </p:cNvSpPr>
          <p:nvPr>
            <p:ph idx="12" hasCustomPrompt="1"/>
          </p:nvPr>
        </p:nvSpPr>
        <p:spPr>
          <a:xfrm>
            <a:off x="1167493" y="2023984"/>
            <a:ext cx="4663440" cy="3332832"/>
          </a:xfrm>
        </p:spPr>
        <p:txBody>
          <a:bodyPr>
            <a:normAutofit/>
          </a:bodyPr>
          <a:lstStyle>
            <a:lvl1pPr marL="530352" indent="-530352">
              <a:spcBef>
                <a:spcPts val="1000"/>
              </a:spcBef>
              <a:buFont typeface="+mj-lt"/>
              <a:buAutoNum type="arabicPeriod"/>
              <a:defRPr sz="2000">
                <a:solidFill>
                  <a:schemeClr val="bg1"/>
                </a:solidFill>
                <a:latin typeface="+mn-lt"/>
              </a:defRPr>
            </a:lvl1pPr>
            <a:lvl2pPr marL="1097280" indent="-530352">
              <a:spcBef>
                <a:spcPts val="1000"/>
              </a:spcBef>
              <a:buFont typeface="+mj-lt"/>
              <a:buAutoNum type="alphaLcPeriod"/>
              <a:defRPr sz="2000">
                <a:solidFill>
                  <a:schemeClr val="bg1"/>
                </a:solidFill>
                <a:latin typeface="+mn-lt"/>
              </a:defRPr>
            </a:lvl2pPr>
            <a:lvl3pPr marL="1645920" indent="-530352">
              <a:spcBef>
                <a:spcPts val="1000"/>
              </a:spcBef>
              <a:buFont typeface="+mj-lt"/>
              <a:buAutoNum type="arabicParenR"/>
              <a:defRPr sz="2000">
                <a:solidFill>
                  <a:schemeClr val="bg1"/>
                </a:solidFill>
                <a:latin typeface="+mn-lt"/>
              </a:defRPr>
            </a:lvl3pPr>
            <a:lvl4pPr marL="1920240" indent="-530352">
              <a:spcBef>
                <a:spcPts val="1000"/>
              </a:spcBef>
              <a:buFont typeface="+mj-lt"/>
              <a:buAutoNum type="alphaLcParenR"/>
              <a:defRPr sz="2000">
                <a:solidFill>
                  <a:schemeClr val="bg1"/>
                </a:solidFill>
                <a:latin typeface="+mn-lt"/>
              </a:defRPr>
            </a:lvl4pPr>
            <a:lvl5pPr marL="2560320" indent="-514350">
              <a:spcBef>
                <a:spcPts val="1000"/>
              </a:spcBef>
              <a:buFont typeface="+mj-lt"/>
              <a:buAutoNum type="romanLcPeriod"/>
              <a:defRPr sz="20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435B7D5-E7F8-1267-8942-3C97BE836B98}"/>
              </a:ext>
            </a:extLst>
          </p:cNvPr>
          <p:cNvSpPr>
            <a:spLocks noGrp="1"/>
          </p:cNvSpPr>
          <p:nvPr>
            <p:ph idx="11" hasCustomPrompt="1"/>
          </p:nvPr>
        </p:nvSpPr>
        <p:spPr>
          <a:xfrm>
            <a:off x="6283235" y="2023984"/>
            <a:ext cx="4663440" cy="3332832"/>
          </a:xfrm>
        </p:spPr>
        <p:txBody>
          <a:bodyPr>
            <a:normAutofit/>
          </a:bodyPr>
          <a:lstStyle>
            <a:lvl1pPr marL="0" indent="0">
              <a:spcBef>
                <a:spcPts val="1000"/>
              </a:spcBef>
              <a:buFont typeface="Arial" panose="020B0604020202020204" pitchFamily="34" charset="0"/>
              <a:buNone/>
              <a:defRPr sz="2000">
                <a:solidFill>
                  <a:schemeClr val="bg1"/>
                </a:solidFill>
                <a:latin typeface="+mn-lt"/>
              </a:defRPr>
            </a:lvl1pPr>
            <a:lvl2pPr marL="283464" indent="-283464">
              <a:spcBef>
                <a:spcPts val="1000"/>
              </a:spcBef>
              <a:buFont typeface="Arial" panose="020B0604020202020204" pitchFamily="34" charset="0"/>
              <a:buChar char="•"/>
              <a:defRPr sz="2000">
                <a:solidFill>
                  <a:schemeClr val="bg1"/>
                </a:solidFill>
                <a:latin typeface="+mn-lt"/>
              </a:defRPr>
            </a:lvl2pPr>
            <a:lvl3pPr marL="566928" indent="-283464">
              <a:spcBef>
                <a:spcPts val="1000"/>
              </a:spcBef>
              <a:buFont typeface="Arial" panose="020B0604020202020204" pitchFamily="34" charset="0"/>
              <a:buChar char="•"/>
              <a:defRPr sz="2000">
                <a:solidFill>
                  <a:schemeClr val="bg1"/>
                </a:solidFill>
                <a:latin typeface="+mn-lt"/>
              </a:defRPr>
            </a:lvl3pPr>
            <a:lvl4pPr marL="850392" indent="-283464">
              <a:spcBef>
                <a:spcPts val="1000"/>
              </a:spcBef>
              <a:buFont typeface="Arial" panose="020B0604020202020204" pitchFamily="34" charset="0"/>
              <a:buChar char="•"/>
              <a:defRPr sz="2000">
                <a:solidFill>
                  <a:schemeClr val="bg1"/>
                </a:solidFill>
                <a:latin typeface="+mn-lt"/>
              </a:defRPr>
            </a:lvl4pPr>
            <a:lvl5pPr marL="1133856" indent="-283464">
              <a:spcBef>
                <a:spcPts val="1000"/>
              </a:spcBef>
              <a:buFont typeface="Arial" panose="020B0604020202020204" pitchFamily="34" charset="0"/>
              <a:buChar char="•"/>
              <a:defRPr sz="20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2"/>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020426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and Image 1">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EDB282-8288-C81F-52B5-048A3E80C931}"/>
              </a:ext>
              <a:ext uri="{C183D7F6-B498-43B3-948B-1728B52AA6E4}">
                <adec:decorative xmlns:adec="http://schemas.microsoft.com/office/drawing/2017/decorative" val="1"/>
              </a:ext>
            </a:extLst>
          </p:cNvPr>
          <p:cNvGrpSpPr/>
          <p:nvPr userDrawn="1"/>
        </p:nvGrpSpPr>
        <p:grpSpPr>
          <a:xfrm>
            <a:off x="0" y="0"/>
            <a:ext cx="12208822" cy="6858002"/>
            <a:chOff x="0" y="0"/>
            <a:chExt cx="12208822" cy="6858002"/>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3" name="Title 1">
            <a:extLst>
              <a:ext uri="{FF2B5EF4-FFF2-40B4-BE49-F238E27FC236}">
                <a16:creationId xmlns:a16="http://schemas.microsoft.com/office/drawing/2014/main" id="{5E932F0D-7FC3-634B-932C-3625C16C8DE2}"/>
              </a:ext>
            </a:extLst>
          </p:cNvPr>
          <p:cNvSpPr>
            <a:spLocks noGrp="1"/>
          </p:cNvSpPr>
          <p:nvPr>
            <p:ph type="title" hasCustomPrompt="1"/>
          </p:nvPr>
        </p:nvSpPr>
        <p:spPr>
          <a:xfrm>
            <a:off x="1167492" y="457200"/>
            <a:ext cx="10643508" cy="1371600"/>
          </a:xfrm>
        </p:spPr>
        <p:txBody>
          <a:bodyPr anchor="b">
            <a:noAutofit/>
          </a:bodyPr>
          <a:lstStyle>
            <a:lvl1pPr>
              <a:defRPr sz="4200" b="1">
                <a:latin typeface="+mj-lt"/>
              </a:defRPr>
            </a:lvl1pPr>
          </a:lstStyle>
          <a:p>
            <a:r>
              <a:rPr lang="en-US" dirty="0"/>
              <a:t>Click to add title</a:t>
            </a:r>
          </a:p>
        </p:txBody>
      </p:sp>
      <p:sp>
        <p:nvSpPr>
          <p:cNvPr id="10" name="Content Placeholder 2">
            <a:extLst>
              <a:ext uri="{FF2B5EF4-FFF2-40B4-BE49-F238E27FC236}">
                <a16:creationId xmlns:a16="http://schemas.microsoft.com/office/drawing/2014/main" id="{B07A1CF7-9B3B-E43E-830E-DAB65B608249}"/>
              </a:ext>
            </a:extLst>
          </p:cNvPr>
          <p:cNvSpPr>
            <a:spLocks noGrp="1"/>
          </p:cNvSpPr>
          <p:nvPr>
            <p:ph idx="15" hasCustomPrompt="1"/>
          </p:nvPr>
        </p:nvSpPr>
        <p:spPr>
          <a:xfrm>
            <a:off x="1166088" y="2652713"/>
            <a:ext cx="5394959" cy="3436936"/>
          </a:xfrm>
        </p:spPr>
        <p:txBody>
          <a:bodyPr>
            <a:normAutofit/>
          </a:bodyPr>
          <a:lstStyle>
            <a:lvl1pPr marL="0" indent="0">
              <a:spcBef>
                <a:spcPts val="1000"/>
              </a:spcBef>
              <a:buFont typeface="Arial" panose="020B0604020202020204" pitchFamily="34" charset="0"/>
              <a:buNone/>
              <a:defRPr sz="2000">
                <a:solidFill>
                  <a:schemeClr val="bg1"/>
                </a:solidFill>
                <a:latin typeface="+mn-lt"/>
              </a:defRPr>
            </a:lvl1pPr>
            <a:lvl2pPr marL="283464" indent="-283464">
              <a:spcBef>
                <a:spcPts val="1000"/>
              </a:spcBef>
              <a:buFont typeface="Arial" panose="020B0604020202020204" pitchFamily="34" charset="0"/>
              <a:buChar char="•"/>
              <a:defRPr sz="2000">
                <a:solidFill>
                  <a:schemeClr val="bg1"/>
                </a:solidFill>
                <a:latin typeface="+mn-lt"/>
              </a:defRPr>
            </a:lvl2pPr>
            <a:lvl3pPr marL="566928" indent="-283464">
              <a:spcBef>
                <a:spcPts val="1000"/>
              </a:spcBef>
              <a:buFont typeface="Arial" panose="020B0604020202020204" pitchFamily="34" charset="0"/>
              <a:buChar char="•"/>
              <a:defRPr sz="2000">
                <a:solidFill>
                  <a:schemeClr val="bg1"/>
                </a:solidFill>
                <a:latin typeface="+mn-lt"/>
              </a:defRPr>
            </a:lvl3pPr>
            <a:lvl4pPr marL="850392" indent="-283464">
              <a:spcBef>
                <a:spcPts val="1000"/>
              </a:spcBef>
              <a:buFont typeface="Arial" panose="020B0604020202020204" pitchFamily="34" charset="0"/>
              <a:buChar char="•"/>
              <a:defRPr sz="2000">
                <a:solidFill>
                  <a:schemeClr val="bg1"/>
                </a:solidFill>
                <a:latin typeface="+mn-lt"/>
              </a:defRPr>
            </a:lvl4pPr>
            <a:lvl5pPr marL="1133856" indent="-283464">
              <a:spcBef>
                <a:spcPts val="1000"/>
              </a:spcBef>
              <a:buFont typeface="Arial" panose="020B0604020202020204" pitchFamily="34" charset="0"/>
              <a:buChar char="•"/>
              <a:defRPr sz="20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14">
            <a:extLst>
              <a:ext uri="{FF2B5EF4-FFF2-40B4-BE49-F238E27FC236}">
                <a16:creationId xmlns:a16="http://schemas.microsoft.com/office/drawing/2014/main" id="{D976D8D6-3BDC-1908-3425-FEE3EEF51A26}"/>
              </a:ext>
            </a:extLst>
          </p:cNvPr>
          <p:cNvSpPr>
            <a:spLocks noGrp="1"/>
          </p:cNvSpPr>
          <p:nvPr>
            <p:ph type="pic" sz="quarter" idx="14"/>
          </p:nvPr>
        </p:nvSpPr>
        <p:spPr>
          <a:xfrm>
            <a:off x="7317920" y="1447800"/>
            <a:ext cx="4214010" cy="4214010"/>
          </a:xfrm>
          <a:prstGeom prst="ellipse">
            <a:avLst/>
          </a:prstGeom>
          <a:solidFill>
            <a:schemeClr val="accent2"/>
          </a:solidFill>
        </p:spPr>
        <p:txBody>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r>
              <a:rPr lang="en-US" dirty="0"/>
              <a:t>9/8/20XX</a:t>
            </a:r>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endParaRPr lang="en-US" dirty="0"/>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193030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r>
              <a:rPr lang="en-US" dirty="0"/>
              <a:t>9/8/20XX</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74" r:id="rId4"/>
    <p:sldLayoutId id="2147483671" r:id="rId5"/>
    <p:sldLayoutId id="2147483659" r:id="rId6"/>
    <p:sldLayoutId id="2147483668" r:id="rId7"/>
    <p:sldLayoutId id="2147483669" r:id="rId8"/>
    <p:sldLayoutId id="2147483675" r:id="rId9"/>
    <p:sldLayoutId id="2147483677" r:id="rId10"/>
    <p:sldLayoutId id="2147483661" r:id="rId11"/>
    <p:sldLayoutId id="2147483666" r:id="rId12"/>
  </p:sldLayoutIdLst>
  <p:hf sldNum="0" hdr="0" ftr="0" dt="0"/>
  <p:txStyles>
    <p:titleStyle>
      <a:lvl1pPr algn="l" defTabSz="914400" rtl="0" eaLnBrk="1" latinLnBrk="0" hangingPunct="1">
        <a:lnSpc>
          <a:spcPct val="8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hyperlink" Target="mailto:outreachredeem@mail.com.com"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jpg"/><Relationship Id="rId4" Type="http://schemas.openxmlformats.org/officeDocument/2006/relationships/hyperlink" Target="mailto:jenjenpassion14@gmai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1167493" y="232913"/>
            <a:ext cx="7096933" cy="3830130"/>
          </a:xfrm>
        </p:spPr>
        <p:txBody>
          <a:bodyPr/>
          <a:lstStyle/>
          <a:p>
            <a:pPr algn="ctr"/>
            <a:r>
              <a:rPr lang="en-US" dirty="0"/>
              <a:t>What Does Anger     Look Like</a:t>
            </a:r>
          </a:p>
        </p:txBody>
      </p:sp>
    </p:spTree>
    <p:extLst>
      <p:ext uri="{BB962C8B-B14F-4D97-AF65-F5344CB8AC3E}">
        <p14:creationId xmlns:p14="http://schemas.microsoft.com/office/powerpoint/2010/main" val="22593088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0786E-306F-FA21-4F87-81A032C68696}"/>
              </a:ext>
            </a:extLst>
          </p:cNvPr>
          <p:cNvSpPr>
            <a:spLocks noGrp="1"/>
          </p:cNvSpPr>
          <p:nvPr>
            <p:ph type="title"/>
          </p:nvPr>
        </p:nvSpPr>
        <p:spPr>
          <a:xfrm>
            <a:off x="1167492" y="477858"/>
            <a:ext cx="9779183" cy="1228705"/>
          </a:xfrm>
        </p:spPr>
        <p:txBody>
          <a:bodyPr/>
          <a:lstStyle/>
          <a:p>
            <a:r>
              <a:rPr lang="en-US" dirty="0"/>
              <a:t>Speaking engagement metrics</a:t>
            </a:r>
          </a:p>
        </p:txBody>
      </p:sp>
      <p:graphicFrame>
        <p:nvGraphicFramePr>
          <p:cNvPr id="4" name="Table Placeholder 3">
            <a:extLst>
              <a:ext uri="{FF2B5EF4-FFF2-40B4-BE49-F238E27FC236}">
                <a16:creationId xmlns:a16="http://schemas.microsoft.com/office/drawing/2014/main" id="{E45D850A-4F58-6F54-953E-5ADC96B2EEB5}"/>
              </a:ext>
            </a:extLst>
          </p:cNvPr>
          <p:cNvGraphicFramePr>
            <a:graphicFrameLocks noGrp="1"/>
          </p:cNvGraphicFramePr>
          <p:nvPr>
            <p:ph idx="1"/>
            <p:extLst>
              <p:ext uri="{D42A27DB-BD31-4B8C-83A1-F6EECF244321}">
                <p14:modId xmlns:p14="http://schemas.microsoft.com/office/powerpoint/2010/main" val="1614777444"/>
              </p:ext>
            </p:extLst>
          </p:nvPr>
        </p:nvGraphicFramePr>
        <p:xfrm>
          <a:off x="1166813" y="2084388"/>
          <a:ext cx="9821228" cy="3886200"/>
        </p:xfrm>
        <a:graphic>
          <a:graphicData uri="http://schemas.openxmlformats.org/drawingml/2006/table">
            <a:tbl>
              <a:tblPr firstRow="1" bandRow="1">
                <a:tableStyleId>{69012ECD-51FC-41F1-AA8D-1B2483CD663E}</a:tableStyleId>
              </a:tblPr>
              <a:tblGrid>
                <a:gridCol w="2455307">
                  <a:extLst>
                    <a:ext uri="{9D8B030D-6E8A-4147-A177-3AD203B41FA5}">
                      <a16:colId xmlns:a16="http://schemas.microsoft.com/office/drawing/2014/main" val="2382218087"/>
                    </a:ext>
                  </a:extLst>
                </a:gridCol>
                <a:gridCol w="2455307">
                  <a:extLst>
                    <a:ext uri="{9D8B030D-6E8A-4147-A177-3AD203B41FA5}">
                      <a16:colId xmlns:a16="http://schemas.microsoft.com/office/drawing/2014/main" val="3953468724"/>
                    </a:ext>
                  </a:extLst>
                </a:gridCol>
                <a:gridCol w="2455307">
                  <a:extLst>
                    <a:ext uri="{9D8B030D-6E8A-4147-A177-3AD203B41FA5}">
                      <a16:colId xmlns:a16="http://schemas.microsoft.com/office/drawing/2014/main" val="4277526474"/>
                    </a:ext>
                  </a:extLst>
                </a:gridCol>
                <a:gridCol w="2455307">
                  <a:extLst>
                    <a:ext uri="{9D8B030D-6E8A-4147-A177-3AD203B41FA5}">
                      <a16:colId xmlns:a16="http://schemas.microsoft.com/office/drawing/2014/main" val="2438884888"/>
                    </a:ext>
                  </a:extLst>
                </a:gridCol>
              </a:tblGrid>
              <a:tr h="647700">
                <a:tc>
                  <a:txBody>
                    <a:bodyPr/>
                    <a:lstStyle/>
                    <a:p>
                      <a:pPr algn="ctr"/>
                      <a:r>
                        <a:rPr lang="en-US" sz="1800" dirty="0"/>
                        <a:t>Impact factor</a:t>
                      </a:r>
                    </a:p>
                  </a:txBody>
                  <a:tcPr anchor="ctr"/>
                </a:tc>
                <a:tc>
                  <a:txBody>
                    <a:bodyPr/>
                    <a:lstStyle/>
                    <a:p>
                      <a:pPr algn="ctr"/>
                      <a:r>
                        <a:rPr lang="en-US" sz="1800" dirty="0"/>
                        <a:t>Measurement</a:t>
                      </a:r>
                    </a:p>
                  </a:txBody>
                  <a:tcPr anchor="ctr"/>
                </a:tc>
                <a:tc>
                  <a:txBody>
                    <a:bodyPr/>
                    <a:lstStyle/>
                    <a:p>
                      <a:pPr algn="ctr"/>
                      <a:r>
                        <a:rPr lang="en-US" sz="1800" dirty="0"/>
                        <a:t>Target</a:t>
                      </a:r>
                    </a:p>
                  </a:txBody>
                  <a:tcPr anchor="ctr"/>
                </a:tc>
                <a:tc>
                  <a:txBody>
                    <a:bodyPr/>
                    <a:lstStyle/>
                    <a:p>
                      <a:pPr algn="ctr"/>
                      <a:r>
                        <a:rPr lang="en-US" sz="1800" dirty="0"/>
                        <a:t>Achieved</a:t>
                      </a:r>
                    </a:p>
                  </a:txBody>
                  <a:tcPr anchor="ctr"/>
                </a:tc>
                <a:extLst>
                  <a:ext uri="{0D108BD9-81ED-4DB2-BD59-A6C34878D82A}">
                    <a16:rowId xmlns:a16="http://schemas.microsoft.com/office/drawing/2014/main" val="2857107962"/>
                  </a:ext>
                </a:extLst>
              </a:tr>
              <a:tr h="647700">
                <a:tc>
                  <a:txBody>
                    <a:bodyPr/>
                    <a:lstStyle/>
                    <a:p>
                      <a:pPr algn="ctr"/>
                      <a:r>
                        <a:rPr lang="en-US" dirty="0"/>
                        <a:t>Audience interaction</a:t>
                      </a:r>
                    </a:p>
                  </a:txBody>
                  <a:tcPr anchor="ctr"/>
                </a:tc>
                <a:tc>
                  <a:txBody>
                    <a:bodyPr/>
                    <a:lstStyle/>
                    <a:p>
                      <a:pPr algn="ctr"/>
                      <a:r>
                        <a:rPr lang="en-US" dirty="0"/>
                        <a:t>Percentage (%)</a:t>
                      </a:r>
                    </a:p>
                  </a:txBody>
                  <a:tcPr anchor="ctr"/>
                </a:tc>
                <a:tc>
                  <a:txBody>
                    <a:bodyPr/>
                    <a:lstStyle/>
                    <a:p>
                      <a:pPr algn="ctr"/>
                      <a:r>
                        <a:rPr lang="en-US" dirty="0"/>
                        <a:t>100</a:t>
                      </a:r>
                    </a:p>
                  </a:txBody>
                  <a:tcPr anchor="ctr"/>
                </a:tc>
                <a:tc>
                  <a:txBody>
                    <a:bodyPr/>
                    <a:lstStyle/>
                    <a:p>
                      <a:pPr algn="ctr"/>
                      <a:r>
                        <a:rPr lang="en-US" dirty="0"/>
                        <a:t>96</a:t>
                      </a:r>
                    </a:p>
                  </a:txBody>
                  <a:tcPr anchor="ctr"/>
                </a:tc>
                <a:extLst>
                  <a:ext uri="{0D108BD9-81ED-4DB2-BD59-A6C34878D82A}">
                    <a16:rowId xmlns:a16="http://schemas.microsoft.com/office/drawing/2014/main" val="1671386868"/>
                  </a:ext>
                </a:extLst>
              </a:tr>
              <a:tr h="647700">
                <a:tc>
                  <a:txBody>
                    <a:bodyPr/>
                    <a:lstStyle/>
                    <a:p>
                      <a:pPr algn="ctr"/>
                      <a:r>
                        <a:rPr lang="en-US" dirty="0"/>
                        <a:t>Knowledge retention</a:t>
                      </a:r>
                    </a:p>
                  </a:txBody>
                  <a:tcPr anchor="ctr"/>
                </a:tc>
                <a:tc>
                  <a:txBody>
                    <a:bodyPr/>
                    <a:lstStyle/>
                    <a:p>
                      <a:pPr algn="ctr"/>
                      <a:r>
                        <a:rPr lang="en-US" dirty="0"/>
                        <a:t>Percentage (%)</a:t>
                      </a:r>
                    </a:p>
                  </a:txBody>
                  <a:tcPr anchor="ctr"/>
                </a:tc>
                <a:tc>
                  <a:txBody>
                    <a:bodyPr/>
                    <a:lstStyle/>
                    <a:p>
                      <a:pPr algn="ctr"/>
                      <a:r>
                        <a:rPr lang="en-US" dirty="0"/>
                        <a:t>65</a:t>
                      </a:r>
                    </a:p>
                  </a:txBody>
                  <a:tcPr anchor="ctr"/>
                </a:tc>
                <a:tc>
                  <a:txBody>
                    <a:bodyPr/>
                    <a:lstStyle/>
                    <a:p>
                      <a:pPr algn="ctr"/>
                      <a:r>
                        <a:rPr lang="en-US" dirty="0"/>
                        <a:t>85</a:t>
                      </a:r>
                    </a:p>
                  </a:txBody>
                  <a:tcPr anchor="ctr"/>
                </a:tc>
                <a:extLst>
                  <a:ext uri="{0D108BD9-81ED-4DB2-BD59-A6C34878D82A}">
                    <a16:rowId xmlns:a16="http://schemas.microsoft.com/office/drawing/2014/main" val="380626418"/>
                  </a:ext>
                </a:extLst>
              </a:tr>
              <a:tr h="647700">
                <a:tc>
                  <a:txBody>
                    <a:bodyPr/>
                    <a:lstStyle/>
                    <a:p>
                      <a:pPr algn="ctr"/>
                      <a:r>
                        <a:rPr lang="en-US" dirty="0"/>
                        <a:t>Post-presentation surveys</a:t>
                      </a:r>
                    </a:p>
                  </a:txBody>
                  <a:tcPr anchor="ctr"/>
                </a:tc>
                <a:tc>
                  <a:txBody>
                    <a:bodyPr/>
                    <a:lstStyle/>
                    <a:p>
                      <a:pPr algn="ctr"/>
                      <a:r>
                        <a:rPr lang="en-US" dirty="0"/>
                        <a:t>Average rating</a:t>
                      </a:r>
                    </a:p>
                  </a:txBody>
                  <a:tcPr anchor="ctr"/>
                </a:tc>
                <a:tc>
                  <a:txBody>
                    <a:bodyPr/>
                    <a:lstStyle/>
                    <a:p>
                      <a:pPr algn="ctr"/>
                      <a:r>
                        <a:rPr lang="en-US" dirty="0"/>
                        <a:t>5.2</a:t>
                      </a:r>
                    </a:p>
                  </a:txBody>
                  <a:tcPr anchor="ctr"/>
                </a:tc>
                <a:tc>
                  <a:txBody>
                    <a:bodyPr/>
                    <a:lstStyle/>
                    <a:p>
                      <a:pPr algn="ctr"/>
                      <a:r>
                        <a:rPr lang="en-US" dirty="0"/>
                        <a:t>6.5</a:t>
                      </a:r>
                    </a:p>
                  </a:txBody>
                  <a:tcPr anchor="ctr"/>
                </a:tc>
                <a:extLst>
                  <a:ext uri="{0D108BD9-81ED-4DB2-BD59-A6C34878D82A}">
                    <a16:rowId xmlns:a16="http://schemas.microsoft.com/office/drawing/2014/main" val="2132482967"/>
                  </a:ext>
                </a:extLst>
              </a:tr>
              <a:tr h="647700">
                <a:tc>
                  <a:txBody>
                    <a:bodyPr/>
                    <a:lstStyle/>
                    <a:p>
                      <a:pPr algn="ctr"/>
                      <a:r>
                        <a:rPr lang="en-US" dirty="0"/>
                        <a:t>Referral rate</a:t>
                      </a:r>
                    </a:p>
                  </a:txBody>
                  <a:tcPr anchor="ctr"/>
                </a:tc>
                <a:tc>
                  <a:txBody>
                    <a:bodyPr/>
                    <a:lstStyle/>
                    <a:p>
                      <a:pPr algn="ctr"/>
                      <a:r>
                        <a:rPr lang="en-US" dirty="0"/>
                        <a:t>Percentage (%)</a:t>
                      </a:r>
                    </a:p>
                  </a:txBody>
                  <a:tcPr anchor="ctr"/>
                </a:tc>
                <a:tc>
                  <a:txBody>
                    <a:bodyPr/>
                    <a:lstStyle/>
                    <a:p>
                      <a:pPr algn="ctr"/>
                      <a:r>
                        <a:rPr lang="en-US" dirty="0"/>
                        <a:t>25</a:t>
                      </a:r>
                    </a:p>
                  </a:txBody>
                  <a:tcPr anchor="ctr"/>
                </a:tc>
                <a:tc>
                  <a:txBody>
                    <a:bodyPr/>
                    <a:lstStyle/>
                    <a:p>
                      <a:pPr algn="ctr"/>
                      <a:r>
                        <a:rPr lang="en-US" dirty="0"/>
                        <a:t>32</a:t>
                      </a:r>
                    </a:p>
                  </a:txBody>
                  <a:tcPr anchor="ctr"/>
                </a:tc>
                <a:extLst>
                  <a:ext uri="{0D108BD9-81ED-4DB2-BD59-A6C34878D82A}">
                    <a16:rowId xmlns:a16="http://schemas.microsoft.com/office/drawing/2014/main" val="3936251906"/>
                  </a:ext>
                </a:extLst>
              </a:tr>
              <a:tr h="647700">
                <a:tc>
                  <a:txBody>
                    <a:bodyPr/>
                    <a:lstStyle/>
                    <a:p>
                      <a:pPr algn="ctr"/>
                      <a:r>
                        <a:rPr lang="en-US" dirty="0"/>
                        <a:t>Collaboration opportunities</a:t>
                      </a:r>
                    </a:p>
                  </a:txBody>
                  <a:tcPr anchor="ctr"/>
                </a:tc>
                <a:tc>
                  <a:txBody>
                    <a:bodyPr/>
                    <a:lstStyle/>
                    <a:p>
                      <a:pPr algn="ctr"/>
                      <a:r>
                        <a:rPr lang="en-US" dirty="0"/>
                        <a:t># of opportunities</a:t>
                      </a:r>
                    </a:p>
                  </a:txBody>
                  <a:tcPr anchor="ctr"/>
                </a:tc>
                <a:tc>
                  <a:txBody>
                    <a:bodyPr/>
                    <a:lstStyle/>
                    <a:p>
                      <a:pPr algn="ctr"/>
                      <a:r>
                        <a:rPr lang="en-US" dirty="0"/>
                        <a:t>40</a:t>
                      </a:r>
                    </a:p>
                  </a:txBody>
                  <a:tcPr anchor="ctr"/>
                </a:tc>
                <a:tc>
                  <a:txBody>
                    <a:bodyPr/>
                    <a:lstStyle/>
                    <a:p>
                      <a:pPr algn="ctr"/>
                      <a:r>
                        <a:rPr lang="en-US" dirty="0"/>
                        <a:t>29</a:t>
                      </a:r>
                    </a:p>
                  </a:txBody>
                  <a:tcPr anchor="ctr"/>
                </a:tc>
                <a:extLst>
                  <a:ext uri="{0D108BD9-81ED-4DB2-BD59-A6C34878D82A}">
                    <a16:rowId xmlns:a16="http://schemas.microsoft.com/office/drawing/2014/main" val="568537164"/>
                  </a:ext>
                </a:extLst>
              </a:tr>
            </a:tbl>
          </a:graphicData>
        </a:graphic>
      </p:graphicFrame>
      <p:pic>
        <p:nvPicPr>
          <p:cNvPr id="5" name="Picture 4" descr="A cup of tea with a tea strainer in it&#10;&#10;AI-generated content may be incorrect.">
            <a:extLst>
              <a:ext uri="{FF2B5EF4-FFF2-40B4-BE49-F238E27FC236}">
                <a16:creationId xmlns:a16="http://schemas.microsoft.com/office/drawing/2014/main" id="{A8569756-B933-CE4F-9686-7452FB85F57B}"/>
              </a:ext>
            </a:extLst>
          </p:cNvPr>
          <p:cNvPicPr>
            <a:picLocks noChangeAspect="1"/>
          </p:cNvPicPr>
          <p:nvPr/>
        </p:nvPicPr>
        <p:blipFill>
          <a:blip r:embed="rId3"/>
          <a:stretch>
            <a:fillRect/>
          </a:stretch>
        </p:blipFill>
        <p:spPr>
          <a:xfrm>
            <a:off x="8493759" y="477859"/>
            <a:ext cx="1165629" cy="1151883"/>
          </a:xfrm>
          <a:prstGeom prst="rect">
            <a:avLst/>
          </a:prstGeom>
        </p:spPr>
      </p:pic>
    </p:spTree>
    <p:extLst>
      <p:ext uri="{BB962C8B-B14F-4D97-AF65-F5344CB8AC3E}">
        <p14:creationId xmlns:p14="http://schemas.microsoft.com/office/powerpoint/2010/main" val="16781633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C753FD-96EC-101A-B8A4-5F69A189BEF4}"/>
              </a:ext>
            </a:extLst>
          </p:cNvPr>
          <p:cNvSpPr>
            <a:spLocks noGrp="1"/>
          </p:cNvSpPr>
          <p:nvPr>
            <p:ph type="ctrTitle"/>
          </p:nvPr>
        </p:nvSpPr>
        <p:spPr>
          <a:xfrm>
            <a:off x="1167494" y="1290320"/>
            <a:ext cx="6220278" cy="2225040"/>
          </a:xfrm>
        </p:spPr>
        <p:txBody>
          <a:bodyPr/>
          <a:lstStyle/>
          <a:p>
            <a:r>
              <a:rPr lang="en-US" dirty="0">
                <a:latin typeface="Times New Roman" panose="02020603050405020304" pitchFamily="18" charset="0"/>
                <a:cs typeface="Times New Roman" panose="02020603050405020304" pitchFamily="18" charset="0"/>
              </a:rPr>
              <a:t>Thank you</a:t>
            </a:r>
          </a:p>
        </p:txBody>
      </p:sp>
      <p:sp>
        <p:nvSpPr>
          <p:cNvPr id="5" name="Subtitle 4">
            <a:extLst>
              <a:ext uri="{FF2B5EF4-FFF2-40B4-BE49-F238E27FC236}">
                <a16:creationId xmlns:a16="http://schemas.microsoft.com/office/drawing/2014/main" id="{67BB04B7-47A4-741B-59E0-F0E6F2126E8F}"/>
              </a:ext>
            </a:extLst>
          </p:cNvPr>
          <p:cNvSpPr>
            <a:spLocks noGrp="1"/>
          </p:cNvSpPr>
          <p:nvPr>
            <p:ph type="subTitle" idx="1"/>
          </p:nvPr>
        </p:nvSpPr>
        <p:spPr>
          <a:xfrm>
            <a:off x="1167493" y="3685939"/>
            <a:ext cx="6220277" cy="2298301"/>
          </a:xfrm>
        </p:spPr>
        <p:txBody>
          <a:bodyPr>
            <a:normAutofit/>
          </a:bodyPr>
          <a:lstStyle/>
          <a:p>
            <a:r>
              <a:rPr lang="en-US" sz="2000" dirty="0">
                <a:latin typeface="Times New Roman" panose="02020603050405020304" pitchFamily="18" charset="0"/>
                <a:cs typeface="Times New Roman" panose="02020603050405020304" pitchFamily="18" charset="0"/>
              </a:rPr>
              <a:t>Dr. Jennifer Jones</a:t>
            </a:r>
          </a:p>
          <a:p>
            <a:r>
              <a:rPr lang="en-US" sz="2000" dirty="0">
                <a:latin typeface="Times New Roman" panose="02020603050405020304" pitchFamily="18" charset="0"/>
                <a:cs typeface="Times New Roman" panose="02020603050405020304" pitchFamily="18" charset="0"/>
              </a:rPr>
              <a:t>470-859-8666</a:t>
            </a:r>
          </a:p>
          <a:p>
            <a:r>
              <a:rPr lang="en-US" sz="2000" dirty="0">
                <a:latin typeface="Times New Roman" panose="02020603050405020304" pitchFamily="18" charset="0"/>
                <a:cs typeface="Times New Roman" panose="02020603050405020304" pitchFamily="18" charset="0"/>
                <a:hlinkClick r:id="rId3"/>
              </a:rPr>
              <a:t>outreachredeem@mail.com.com</a:t>
            </a:r>
            <a:r>
              <a:rPr lang="en-US" sz="2000" dirty="0">
                <a:latin typeface="Times New Roman" panose="02020603050405020304" pitchFamily="18" charset="0"/>
                <a:cs typeface="Times New Roman" panose="02020603050405020304" pitchFamily="18" charset="0"/>
              </a:rPr>
              <a:t> (business email)     </a:t>
            </a:r>
          </a:p>
          <a:p>
            <a:r>
              <a:rPr lang="en-US" sz="2000" dirty="0">
                <a:latin typeface="Times New Roman" panose="02020603050405020304" pitchFamily="18" charset="0"/>
                <a:cs typeface="Times New Roman" panose="02020603050405020304" pitchFamily="18" charset="0"/>
              </a:rPr>
              <a:t>outreachredemption.org (website)</a:t>
            </a:r>
          </a:p>
          <a:p>
            <a:r>
              <a:rPr lang="en-US" sz="2000" dirty="0">
                <a:latin typeface="Times New Roman" panose="02020603050405020304" pitchFamily="18" charset="0"/>
                <a:cs typeface="Times New Roman" panose="02020603050405020304" pitchFamily="18" charset="0"/>
                <a:hlinkClick r:id="rId4"/>
              </a:rPr>
              <a:t>jenjenpassion14@gmail.com</a:t>
            </a:r>
            <a:r>
              <a:rPr lang="en-US" sz="2000" dirty="0">
                <a:latin typeface="Times New Roman" panose="02020603050405020304" pitchFamily="18" charset="0"/>
                <a:cs typeface="Times New Roman" panose="02020603050405020304" pitchFamily="18" charset="0"/>
              </a:rPr>
              <a:t> (personal email)</a:t>
            </a:r>
          </a:p>
        </p:txBody>
      </p:sp>
      <p:pic>
        <p:nvPicPr>
          <p:cNvPr id="3" name="Picture 2" descr="A cup of tea with a tea strainer in it&#10;&#10;AI-generated content may be incorrect.">
            <a:extLst>
              <a:ext uri="{FF2B5EF4-FFF2-40B4-BE49-F238E27FC236}">
                <a16:creationId xmlns:a16="http://schemas.microsoft.com/office/drawing/2014/main" id="{9B063B7B-A976-E9DB-08E1-B02BF9A79954}"/>
              </a:ext>
            </a:extLst>
          </p:cNvPr>
          <p:cNvPicPr>
            <a:picLocks noChangeAspect="1"/>
          </p:cNvPicPr>
          <p:nvPr/>
        </p:nvPicPr>
        <p:blipFill>
          <a:blip r:embed="rId5"/>
          <a:stretch>
            <a:fillRect/>
          </a:stretch>
        </p:blipFill>
        <p:spPr>
          <a:xfrm>
            <a:off x="5285971" y="1593042"/>
            <a:ext cx="1762298" cy="1741516"/>
          </a:xfrm>
          <a:prstGeom prst="rect">
            <a:avLst/>
          </a:prstGeom>
        </p:spPr>
      </p:pic>
    </p:spTree>
    <p:extLst>
      <p:ext uri="{BB962C8B-B14F-4D97-AF65-F5344CB8AC3E}">
        <p14:creationId xmlns:p14="http://schemas.microsoft.com/office/powerpoint/2010/main" val="16096735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1158864" y="102021"/>
            <a:ext cx="9779183" cy="1744415"/>
          </a:xfrm>
        </p:spPr>
        <p:txBody>
          <a:bodyPr/>
          <a:lstStyle/>
          <a:p>
            <a:r>
              <a:rPr lang="en-US" dirty="0">
                <a:latin typeface="Times New Roman" panose="02020603050405020304" pitchFamily="18" charset="0"/>
                <a:cs typeface="Times New Roman" panose="02020603050405020304" pitchFamily="18" charset="0"/>
              </a:rPr>
              <a:t>The Scopes Of Anger</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1158865" y="1846436"/>
            <a:ext cx="9779182" cy="3639965"/>
          </a:xfrm>
        </p:spPr>
        <p:txBody>
          <a:bodyPr vert="horz" lIns="91440" tIns="45720" rIns="91440" bIns="45720" rtlCol="0" anchor="t">
            <a:normAutofit fontScale="92500" lnSpcReduction="20000"/>
          </a:bodyPr>
          <a:lstStyle/>
          <a:p>
            <a:r>
              <a:rPr lang="en-US" sz="3600" b="1" dirty="0">
                <a:latin typeface="Edwardian Script ITC" panose="030303020407070D0804" pitchFamily="66" charset="0"/>
              </a:rPr>
              <a:t>Introduction</a:t>
            </a:r>
          </a:p>
          <a:p>
            <a:r>
              <a:rPr lang="en-US" sz="3600" b="1" dirty="0">
                <a:latin typeface="Edwardian Script ITC" panose="030303020407070D0804" pitchFamily="66" charset="0"/>
              </a:rPr>
              <a:t>Characteristics of Anger</a:t>
            </a:r>
          </a:p>
          <a:p>
            <a:r>
              <a:rPr lang="en-US" sz="3600" b="1" dirty="0">
                <a:latin typeface="Edwardian Script ITC" panose="030303020407070D0804" pitchFamily="66" charset="0"/>
              </a:rPr>
              <a:t>Bad Consequences of Anger</a:t>
            </a:r>
          </a:p>
          <a:p>
            <a:r>
              <a:rPr lang="en-US" sz="3600" b="1" dirty="0">
                <a:latin typeface="Edwardian Script ITC" panose="030303020407070D0804" pitchFamily="66" charset="0"/>
              </a:rPr>
              <a:t>Good Consequences of Anger</a:t>
            </a:r>
          </a:p>
          <a:p>
            <a:r>
              <a:rPr lang="en-US" sz="3600" b="1" dirty="0">
                <a:latin typeface="Edwardian Script ITC" panose="030303020407070D0804" pitchFamily="66" charset="0"/>
              </a:rPr>
              <a:t>Defining Anger Through Individuals’ Experiences</a:t>
            </a:r>
          </a:p>
          <a:p>
            <a:r>
              <a:rPr lang="en-US" sz="3600" b="1" dirty="0">
                <a:latin typeface="Edwardian Script ITC" panose="030303020407070D0804" pitchFamily="66" charset="0"/>
              </a:rPr>
              <a:t>Resolution to Anger</a:t>
            </a:r>
          </a:p>
          <a:p>
            <a:r>
              <a:rPr lang="en-US" sz="3600" b="1" dirty="0">
                <a:latin typeface="Edwardian Script ITC" panose="030303020407070D0804" pitchFamily="66" charset="0"/>
              </a:rPr>
              <a:t>Final tips &amp; takeaways</a:t>
            </a:r>
          </a:p>
        </p:txBody>
      </p:sp>
      <p:pic>
        <p:nvPicPr>
          <p:cNvPr id="5" name="Picture 4" descr="A cup of tea with a tea strainer in it&#10;&#10;AI-generated content may be incorrect.">
            <a:extLst>
              <a:ext uri="{FF2B5EF4-FFF2-40B4-BE49-F238E27FC236}">
                <a16:creationId xmlns:a16="http://schemas.microsoft.com/office/drawing/2014/main" id="{82986CEA-619B-89DF-E9A5-A827962628FA}"/>
              </a:ext>
            </a:extLst>
          </p:cNvPr>
          <p:cNvPicPr>
            <a:picLocks noChangeAspect="1"/>
          </p:cNvPicPr>
          <p:nvPr/>
        </p:nvPicPr>
        <p:blipFill>
          <a:blip r:embed="rId3"/>
          <a:stretch>
            <a:fillRect/>
          </a:stretch>
        </p:blipFill>
        <p:spPr>
          <a:xfrm>
            <a:off x="6217920" y="284480"/>
            <a:ext cx="2306320" cy="1456625"/>
          </a:xfrm>
          <a:prstGeom prst="rect">
            <a:avLst/>
          </a:prstGeom>
        </p:spPr>
      </p:pic>
    </p:spTree>
    <p:extLst>
      <p:ext uri="{BB962C8B-B14F-4D97-AF65-F5344CB8AC3E}">
        <p14:creationId xmlns:p14="http://schemas.microsoft.com/office/powerpoint/2010/main" val="13256085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48DD4-4828-CE87-0C5C-42BE175E8DA5}"/>
              </a:ext>
            </a:extLst>
          </p:cNvPr>
          <p:cNvSpPr>
            <a:spLocks noGrp="1"/>
          </p:cNvSpPr>
          <p:nvPr>
            <p:ph type="title"/>
          </p:nvPr>
        </p:nvSpPr>
        <p:spPr>
          <a:xfrm>
            <a:off x="1712067" y="1353816"/>
            <a:ext cx="5461051" cy="4064490"/>
          </a:xfrm>
        </p:spPr>
        <p:txBody>
          <a:bodyPr/>
          <a:lstStyle/>
          <a:p>
            <a:pPr lvl="0">
              <a:lnSpc>
                <a:spcPct val="90000"/>
              </a:lnSpc>
              <a:spcBef>
                <a:spcPts val="1000"/>
              </a:spcBef>
              <a:defRPr/>
            </a:pPr>
            <a:r>
              <a:rPr kumimoji="0" lang="en-US" b="1" i="0" u="none" strike="noStrike" kern="1200" cap="none" spc="0" normalizeH="0" baseline="0" noProof="0" dirty="0">
                <a:ln>
                  <a:noFill/>
                </a:ln>
                <a:solidFill>
                  <a:srgbClr val="000000"/>
                </a:solidFill>
                <a:effectLst/>
                <a:uLnTx/>
                <a:uFillTx/>
                <a:latin typeface="Edwardian Script ITC" panose="030303020407070D0804" pitchFamily="66" charset="0"/>
                <a:ea typeface="+mn-ea"/>
                <a:cs typeface="+mn-cs"/>
              </a:rPr>
              <a:t>Introduction</a:t>
            </a:r>
            <a:br>
              <a:rPr kumimoji="0" lang="en-US" b="1" i="0" u="none" strike="noStrike" kern="1200" cap="none" spc="0" normalizeH="0" baseline="0" noProof="0" dirty="0">
                <a:ln>
                  <a:noFill/>
                </a:ln>
                <a:solidFill>
                  <a:srgbClr val="000000"/>
                </a:solidFill>
                <a:effectLst/>
                <a:uLnTx/>
                <a:uFillTx/>
                <a:latin typeface="Edwardian Script ITC" panose="030303020407070D0804" pitchFamily="66" charset="0"/>
                <a:ea typeface="+mn-ea"/>
                <a:cs typeface="+mn-cs"/>
              </a:rPr>
            </a:b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 purpose of this presentation is to examine anger, the concepts of trait and </a:t>
            </a:r>
            <a:r>
              <a:rPr lang="en-US" sz="2400" b="0" dirty="0">
                <a:solidFill>
                  <a:srgbClr val="000000"/>
                </a:solidFill>
                <a:latin typeface="Times New Roman" panose="02020603050405020304" pitchFamily="18" charset="0"/>
                <a:ea typeface="+mn-ea"/>
                <a:cs typeface="Times New Roman" panose="02020603050405020304" pitchFamily="18" charset="0"/>
              </a:rPr>
              <a:t>state anger, and the bad/good consequences of a person who presents anger that leads to uncontrollable rage. </a:t>
            </a:r>
            <a:br>
              <a:rPr lang="en-US" sz="2400" b="0" dirty="0">
                <a:solidFill>
                  <a:srgbClr val="000000"/>
                </a:solidFill>
                <a:latin typeface="Times New Roman" panose="02020603050405020304" pitchFamily="18" charset="0"/>
                <a:ea typeface="+mn-ea"/>
                <a:cs typeface="Times New Roman" panose="02020603050405020304" pitchFamily="18" charset="0"/>
              </a:rPr>
            </a:br>
            <a:br>
              <a:rPr lang="en-US" sz="2400" b="0" dirty="0">
                <a:solidFill>
                  <a:srgbClr val="000000"/>
                </a:solidFill>
                <a:latin typeface="Times New Roman" panose="02020603050405020304" pitchFamily="18" charset="0"/>
                <a:ea typeface="+mn-ea"/>
                <a:cs typeface="Times New Roman" panose="02020603050405020304" pitchFamily="18" charset="0"/>
              </a:rPr>
            </a:br>
            <a:r>
              <a:rPr lang="en-US" sz="3200" dirty="0">
                <a:solidFill>
                  <a:srgbClr val="000000"/>
                </a:solidFill>
                <a:latin typeface="Edwardian Script ITC" panose="030303020407070D0804" pitchFamily="66" charset="0"/>
                <a:ea typeface="+mn-ea"/>
                <a:cs typeface="Times New Roman" panose="02020603050405020304" pitchFamily="18" charset="0"/>
              </a:rPr>
              <a:t>Dr. Jennifer Jones </a:t>
            </a:r>
            <a:br>
              <a:rPr lang="en-US" sz="3200" dirty="0">
                <a:solidFill>
                  <a:srgbClr val="000000"/>
                </a:solidFill>
                <a:latin typeface="Edwardian Script ITC" panose="030303020407070D0804" pitchFamily="66" charset="0"/>
                <a:ea typeface="+mn-ea"/>
                <a:cs typeface="Times New Roman" panose="02020603050405020304" pitchFamily="18" charset="0"/>
              </a:rPr>
            </a:br>
            <a:r>
              <a:rPr lang="en-US" sz="3200" dirty="0">
                <a:solidFill>
                  <a:srgbClr val="000000"/>
                </a:solidFill>
                <a:latin typeface="Edwardian Script ITC" panose="030303020407070D0804" pitchFamily="66" charset="0"/>
                <a:ea typeface="+mn-ea"/>
                <a:cs typeface="Times New Roman" panose="02020603050405020304" pitchFamily="18" charset="0"/>
              </a:rPr>
              <a:t>Outreach Redemption, Corp</a:t>
            </a:r>
            <a:endParaRPr lang="en-US" sz="3200" dirty="0">
              <a:latin typeface="Edwardian Script ITC" panose="030303020407070D0804" pitchFamily="66" charset="0"/>
              <a:cs typeface="Times New Roman" panose="02020603050405020304" pitchFamily="18" charset="0"/>
            </a:endParaRPr>
          </a:p>
        </p:txBody>
      </p:sp>
      <p:pic>
        <p:nvPicPr>
          <p:cNvPr id="10" name="Picture Placeholder 9">
            <a:extLst>
              <a:ext uri="{FF2B5EF4-FFF2-40B4-BE49-F238E27FC236}">
                <a16:creationId xmlns:a16="http://schemas.microsoft.com/office/drawing/2014/main" id="{FCA2FB5B-570E-D181-A4B1-1DCB61C08948}"/>
              </a:ext>
            </a:extLst>
          </p:cNvPr>
          <p:cNvPicPr>
            <a:picLocks noGrp="1" noChangeAspect="1"/>
          </p:cNvPicPr>
          <p:nvPr>
            <p:ph type="pic" sz="quarter" idx="10"/>
          </p:nvPr>
        </p:nvPicPr>
        <p:blipFill>
          <a:blip r:embed="rId3"/>
          <a:srcRect l="12671" r="12671"/>
          <a:stretch/>
        </p:blipFill>
        <p:spPr>
          <a:xfrm rot="5400000">
            <a:off x="7401474" y="950364"/>
            <a:ext cx="4064490" cy="4521200"/>
          </a:xfrm>
        </p:spPr>
      </p:pic>
      <p:pic>
        <p:nvPicPr>
          <p:cNvPr id="4" name="Picture 3" descr="A cup of tea with a tea strainer in it&#10;&#10;AI-generated content may be incorrect.">
            <a:extLst>
              <a:ext uri="{FF2B5EF4-FFF2-40B4-BE49-F238E27FC236}">
                <a16:creationId xmlns:a16="http://schemas.microsoft.com/office/drawing/2014/main" id="{01F3EE66-D1DD-0A6B-A0F8-BB263C75299B}"/>
              </a:ext>
            </a:extLst>
          </p:cNvPr>
          <p:cNvPicPr>
            <a:picLocks noChangeAspect="1"/>
          </p:cNvPicPr>
          <p:nvPr/>
        </p:nvPicPr>
        <p:blipFill>
          <a:blip r:embed="rId4"/>
          <a:stretch>
            <a:fillRect/>
          </a:stretch>
        </p:blipFill>
        <p:spPr>
          <a:xfrm>
            <a:off x="4797190" y="1353816"/>
            <a:ext cx="1756010" cy="956636"/>
          </a:xfrm>
          <a:prstGeom prst="rect">
            <a:avLst/>
          </a:prstGeom>
        </p:spPr>
      </p:pic>
    </p:spTree>
    <p:extLst>
      <p:ext uri="{BB962C8B-B14F-4D97-AF65-F5344CB8AC3E}">
        <p14:creationId xmlns:p14="http://schemas.microsoft.com/office/powerpoint/2010/main" val="36626771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EE190-899A-46D2-989D-C4BC6A46F946}"/>
              </a:ext>
            </a:extLst>
          </p:cNvPr>
          <p:cNvSpPr>
            <a:spLocks noGrp="1"/>
          </p:cNvSpPr>
          <p:nvPr>
            <p:ph type="title"/>
          </p:nvPr>
        </p:nvSpPr>
        <p:spPr>
          <a:xfrm>
            <a:off x="1167492" y="136526"/>
            <a:ext cx="9601200" cy="1653371"/>
          </a:xfrm>
        </p:spPr>
        <p:txBody>
          <a:bodyPr anchor="b">
            <a:normAutofit/>
          </a:bodyPr>
          <a:lstStyle/>
          <a:p>
            <a:r>
              <a:rPr lang="en-US" sz="3200" dirty="0">
                <a:latin typeface="Times New Roman" panose="02020603050405020304" pitchFamily="18" charset="0"/>
                <a:cs typeface="Times New Roman" panose="02020603050405020304" pitchFamily="18" charset="0"/>
              </a:rPr>
              <a:t>State Anger and Trait Anger</a:t>
            </a:r>
          </a:p>
        </p:txBody>
      </p:sp>
      <p:sp>
        <p:nvSpPr>
          <p:cNvPr id="3" name="Subtitle 2">
            <a:extLst>
              <a:ext uri="{FF2B5EF4-FFF2-40B4-BE49-F238E27FC236}">
                <a16:creationId xmlns:a16="http://schemas.microsoft.com/office/drawing/2014/main" id="{26BC9DE8-A5CC-4BE1-0DE5-CB15D01A7919}"/>
              </a:ext>
            </a:extLst>
          </p:cNvPr>
          <p:cNvSpPr>
            <a:spLocks noGrp="1"/>
          </p:cNvSpPr>
          <p:nvPr>
            <p:ph idx="1"/>
          </p:nvPr>
        </p:nvSpPr>
        <p:spPr>
          <a:xfrm>
            <a:off x="1167493" y="2023984"/>
            <a:ext cx="4663440" cy="3890433"/>
          </a:xfrm>
        </p:spPr>
        <p:txBody>
          <a:bodyPr>
            <a:normAutofit/>
          </a:bodyPr>
          <a:lstStyle/>
          <a:p>
            <a:r>
              <a:rPr lang="en-US" sz="1600" u="sng" dirty="0">
                <a:latin typeface="Times New Roman" panose="02020603050405020304" pitchFamily="18" charset="0"/>
                <a:cs typeface="Times New Roman" panose="02020603050405020304" pitchFamily="18" charset="0"/>
              </a:rPr>
              <a:t>State anger </a:t>
            </a:r>
            <a:r>
              <a:rPr lang="en-US" sz="1600" dirty="0">
                <a:latin typeface="Times New Roman" panose="02020603050405020304" pitchFamily="18" charset="0"/>
                <a:cs typeface="Times New Roman" panose="02020603050405020304" pitchFamily="18" charset="0"/>
              </a:rPr>
              <a:t>refers to temporary, short-lasting outbursts of rage. It is an oversensitive form of anger that is triggered by unambiguous circumstances. State anger can vary in intensity and duration, depending on the individual’s perception and interpretation of the situation.</a:t>
            </a:r>
            <a:r>
              <a:rPr lang="de-DE" sz="1600" dirty="0">
                <a:latin typeface="Times New Roman" panose="02020603050405020304" pitchFamily="18" charset="0"/>
                <a:cs typeface="Times New Roman" panose="02020603050405020304" pitchFamily="18" charset="0"/>
              </a:rPr>
              <a:t> (Spielberger, Krasner, &amp; Solomon,1988, p. 166).</a:t>
            </a:r>
            <a:endParaRPr lang="en-US" sz="1600" dirty="0">
              <a:latin typeface="Times New Roman" panose="02020603050405020304" pitchFamily="18" charset="0"/>
              <a:cs typeface="Times New Roman" panose="02020603050405020304" pitchFamily="18" charset="0"/>
            </a:endParaRPr>
          </a:p>
          <a:p>
            <a:r>
              <a:rPr lang="en-US" sz="1600" u="sng" dirty="0">
                <a:latin typeface="Times New Roman" panose="02020603050405020304" pitchFamily="18" charset="0"/>
                <a:cs typeface="Times New Roman" panose="02020603050405020304" pitchFamily="18" charset="0"/>
              </a:rPr>
              <a:t>Trait anger </a:t>
            </a:r>
            <a:r>
              <a:rPr lang="en-US" sz="1600" dirty="0">
                <a:latin typeface="Times New Roman" panose="02020603050405020304" pitchFamily="18" charset="0"/>
                <a:cs typeface="Times New Roman" panose="02020603050405020304" pitchFamily="18" charset="0"/>
              </a:rPr>
              <a:t>refers to a continuing, long-standing personality characteristic that displays as a nearly constant tendency to become angry at the slightest vexation. People with high trait anger tend to distinguish more situations as frustrating or threatening, and they are more likely to display anger-related responses compared to those with lower trait anger. </a:t>
            </a:r>
            <a:r>
              <a:rPr lang="de-DE" sz="1600" dirty="0">
                <a:latin typeface="Times New Roman" panose="02020603050405020304" pitchFamily="18" charset="0"/>
                <a:cs typeface="Times New Roman" panose="02020603050405020304" pitchFamily="18" charset="0"/>
              </a:rPr>
              <a:t>(Spielberger, Krasner, &amp; Solomon,1988, p. 166)</a:t>
            </a:r>
            <a:endParaRPr lang="en-US" sz="1800" dirty="0">
              <a:latin typeface="Times New Roman" panose="02020603050405020304" pitchFamily="18" charset="0"/>
              <a:cs typeface="Times New Roman" panose="02020603050405020304" pitchFamily="18" charset="0"/>
            </a:endParaRPr>
          </a:p>
        </p:txBody>
      </p:sp>
      <p:pic>
        <p:nvPicPr>
          <p:cNvPr id="17" name="Picture Placeholder 16" descr="People in protest">
            <a:extLst>
              <a:ext uri="{FF2B5EF4-FFF2-40B4-BE49-F238E27FC236}">
                <a16:creationId xmlns:a16="http://schemas.microsoft.com/office/drawing/2014/main" id="{2ECBBDA4-D2C1-0F46-BA36-5967266F87AD}"/>
              </a:ext>
            </a:extLst>
          </p:cNvPr>
          <p:cNvPicPr>
            <a:picLocks noGrp="1" noChangeAspect="1"/>
          </p:cNvPicPr>
          <p:nvPr>
            <p:ph idx="10"/>
          </p:nvPr>
        </p:nvPicPr>
        <p:blipFill>
          <a:blip r:embed="rId3"/>
          <a:srcRect l="3359" r="3359"/>
          <a:stretch/>
        </p:blipFill>
        <p:spPr>
          <a:xfrm>
            <a:off x="6283235" y="2023984"/>
            <a:ext cx="4663440" cy="3332832"/>
          </a:xfrm>
          <a:noFill/>
        </p:spPr>
      </p:pic>
      <p:pic>
        <p:nvPicPr>
          <p:cNvPr id="4" name="Picture 3">
            <a:extLst>
              <a:ext uri="{FF2B5EF4-FFF2-40B4-BE49-F238E27FC236}">
                <a16:creationId xmlns:a16="http://schemas.microsoft.com/office/drawing/2014/main" id="{3B573207-E2E3-64E6-3F41-64037CE4B872}"/>
              </a:ext>
            </a:extLst>
          </p:cNvPr>
          <p:cNvPicPr>
            <a:picLocks noChangeAspect="1"/>
          </p:cNvPicPr>
          <p:nvPr/>
        </p:nvPicPr>
        <p:blipFill>
          <a:blip r:embed="rId4"/>
          <a:stretch>
            <a:fillRect/>
          </a:stretch>
        </p:blipFill>
        <p:spPr>
          <a:xfrm>
            <a:off x="4827027" y="199755"/>
            <a:ext cx="1396105" cy="1016201"/>
          </a:xfrm>
          <a:prstGeom prst="rect">
            <a:avLst/>
          </a:prstGeom>
        </p:spPr>
      </p:pic>
    </p:spTree>
    <p:extLst>
      <p:ext uri="{BB962C8B-B14F-4D97-AF65-F5344CB8AC3E}">
        <p14:creationId xmlns:p14="http://schemas.microsoft.com/office/powerpoint/2010/main" val="7797506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F5EE67-DE83-C00F-F31C-58A2B46234DB}"/>
              </a:ext>
            </a:extLst>
          </p:cNvPr>
          <p:cNvSpPr>
            <a:spLocks noGrp="1"/>
          </p:cNvSpPr>
          <p:nvPr>
            <p:ph type="title"/>
          </p:nvPr>
        </p:nvSpPr>
        <p:spPr>
          <a:xfrm>
            <a:off x="1167492" y="45085"/>
            <a:ext cx="9779183" cy="1600835"/>
          </a:xfrm>
        </p:spPr>
        <p:txBody>
          <a:bodyPr/>
          <a:lstStyle/>
          <a:p>
            <a:r>
              <a:rPr lang="en-US" dirty="0">
                <a:latin typeface="Times New Roman" panose="02020603050405020304" pitchFamily="18" charset="0"/>
                <a:cs typeface="Times New Roman" panose="02020603050405020304" pitchFamily="18" charset="0"/>
              </a:rPr>
              <a:t>Bad Consequences of Anger</a:t>
            </a:r>
            <a:br>
              <a:rPr lang="en-US" dirty="0"/>
            </a:br>
            <a:endParaRPr lang="en-US" dirty="0"/>
          </a:p>
        </p:txBody>
      </p:sp>
      <p:sp>
        <p:nvSpPr>
          <p:cNvPr id="3" name="Content Placeholder 2">
            <a:extLst>
              <a:ext uri="{FF2B5EF4-FFF2-40B4-BE49-F238E27FC236}">
                <a16:creationId xmlns:a16="http://schemas.microsoft.com/office/drawing/2014/main" id="{DAF7743C-9A64-6DD7-26EC-7870E2484D2F}"/>
              </a:ext>
            </a:extLst>
          </p:cNvPr>
          <p:cNvSpPr>
            <a:spLocks noGrp="1"/>
          </p:cNvSpPr>
          <p:nvPr>
            <p:ph idx="14"/>
          </p:nvPr>
        </p:nvSpPr>
        <p:spPr>
          <a:xfrm>
            <a:off x="1166813" y="2652713"/>
            <a:ext cx="9780587" cy="3436937"/>
          </a:xfrm>
        </p:spPr>
        <p:txBody>
          <a:bodyPr>
            <a:normAutofit fontScale="92500" lnSpcReduction="20000"/>
          </a:bodyPr>
          <a:lstStyle/>
          <a:p>
            <a:r>
              <a:rPr lang="en-US" sz="1600" dirty="0">
                <a:highlight>
                  <a:srgbClr val="FF0000"/>
                </a:highlight>
                <a:latin typeface="Times New Roman" panose="02020603050405020304" pitchFamily="18" charset="0"/>
                <a:cs typeface="Times New Roman" panose="02020603050405020304" pitchFamily="18" charset="0"/>
              </a:rPr>
              <a:t>Mental Health Consequences</a:t>
            </a:r>
            <a:r>
              <a:rPr lang="en-US" sz="1600" dirty="0">
                <a:latin typeface="Times New Roman" panose="02020603050405020304" pitchFamily="18" charset="0"/>
                <a:cs typeface="Times New Roman" panose="02020603050405020304" pitchFamily="18" charset="0"/>
              </a:rPr>
              <a:t>: Anger can be displayed, leading to feelings of frustration, resentment, and helplessness, as well as increased anxiety, depression, and other undiagnosed mental health issues. In this case, the individual/s has ignored the signs of their anger behaviors and acts out at times that are unexpected. </a:t>
            </a:r>
          </a:p>
          <a:p>
            <a:r>
              <a:rPr lang="en-US" sz="1600" dirty="0">
                <a:highlight>
                  <a:srgbClr val="808080"/>
                </a:highlight>
                <a:latin typeface="Times New Roman" panose="02020603050405020304" pitchFamily="18" charset="0"/>
                <a:cs typeface="Times New Roman" panose="02020603050405020304" pitchFamily="18" charset="0"/>
              </a:rPr>
              <a:t>Cognitive Impairment</a:t>
            </a:r>
            <a:r>
              <a:rPr lang="en-US" sz="1600" dirty="0">
                <a:latin typeface="Times New Roman" panose="02020603050405020304" pitchFamily="18" charset="0"/>
                <a:cs typeface="Times New Roman" panose="02020603050405020304" pitchFamily="18" charset="0"/>
              </a:rPr>
              <a:t>: Anger can make it difficult to concentrate and think clearly, and can lead to difficulty enjoying life. </a:t>
            </a:r>
          </a:p>
          <a:p>
            <a:pPr marL="342900" marR="0" lvl="0" indent="-28346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highlight>
                  <a:srgbClr val="808000"/>
                </a:highlight>
                <a:uLnTx/>
                <a:uFillTx/>
                <a:latin typeface="Times New Roman" panose="02020603050405020304" pitchFamily="18" charset="0"/>
                <a:ea typeface="+mn-ea"/>
                <a:cs typeface="Times New Roman" panose="02020603050405020304" pitchFamily="18" charset="0"/>
              </a:rPr>
              <a:t>Maladaptive Behaviors</a:t>
            </a: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In severe cases, anger can manifest as road rage, domestic violence, or physical assault. </a:t>
            </a:r>
          </a:p>
          <a:p>
            <a:pPr marL="342900" marR="0" lvl="0" indent="-28346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highlight>
                  <a:srgbClr val="800080"/>
                </a:highlight>
                <a:uLnTx/>
                <a:uFillTx/>
                <a:latin typeface="Times New Roman" panose="02020603050405020304" pitchFamily="18" charset="0"/>
                <a:ea typeface="+mn-ea"/>
                <a:cs typeface="Times New Roman" panose="02020603050405020304" pitchFamily="18" charset="0"/>
              </a:rPr>
              <a:t>Self-Harm</a:t>
            </a: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Chronic anger can contribute to self-harming behaviors and, in some instances, suicidal and homicidal thoughts. </a:t>
            </a:r>
          </a:p>
          <a:p>
            <a:pPr marL="342900" marR="0" lvl="0" indent="-28346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Outreach Redemption will provide support with anger issues by </a:t>
            </a:r>
            <a:r>
              <a:rPr kumimoji="0" lang="en-US" sz="19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identifying triggers</a:t>
            </a:r>
            <a:r>
              <a:rPr kumimoji="0" lang="en-US" sz="19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Recognizing situations, events, or people that commonly provoke anger. What are your triggers? </a:t>
            </a:r>
          </a:p>
          <a:p>
            <a:pPr marL="342900" marR="0" lvl="0" indent="-28346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Challenge negative thoughts</a:t>
            </a:r>
            <a:r>
              <a:rPr kumimoji="0" lang="en-US" sz="19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Question distorted beliefs and replace them with more realistic perspectives. Do you have years of resentment?</a:t>
            </a:r>
          </a:p>
          <a:p>
            <a:pPr marL="342900" marR="0" lvl="0" indent="-28346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Use cognitive reappraisal</a:t>
            </a:r>
            <a:r>
              <a:rPr kumimoji="0" lang="en-US" sz="19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lang="en-US" sz="1900" dirty="0">
                <a:solidFill>
                  <a:srgbClr val="FFFFFF"/>
                </a:solidFill>
                <a:latin typeface="Times New Roman" panose="02020603050405020304" pitchFamily="18" charset="0"/>
                <a:cs typeface="Times New Roman" panose="02020603050405020304" pitchFamily="18" charset="0"/>
              </a:rPr>
              <a:t>Utilize techniques to optimize</a:t>
            </a:r>
            <a:r>
              <a:rPr kumimoji="0" lang="en-US" sz="19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the situation in a less threatening or upsetting way. The use on better coping skills.</a:t>
            </a:r>
          </a:p>
          <a:p>
            <a:pPr marL="342900" marR="0" lvl="0" indent="-283464"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p:txBody>
      </p:sp>
      <p:pic>
        <p:nvPicPr>
          <p:cNvPr id="2" name="Picture 1">
            <a:extLst>
              <a:ext uri="{FF2B5EF4-FFF2-40B4-BE49-F238E27FC236}">
                <a16:creationId xmlns:a16="http://schemas.microsoft.com/office/drawing/2014/main" id="{263037F7-9FF9-2595-8811-81BC41366FED}"/>
              </a:ext>
            </a:extLst>
          </p:cNvPr>
          <p:cNvPicPr>
            <a:picLocks noChangeAspect="1"/>
          </p:cNvPicPr>
          <p:nvPr/>
        </p:nvPicPr>
        <p:blipFill>
          <a:blip r:embed="rId3"/>
          <a:stretch>
            <a:fillRect/>
          </a:stretch>
        </p:blipFill>
        <p:spPr>
          <a:xfrm>
            <a:off x="7829861" y="409600"/>
            <a:ext cx="1396105" cy="871804"/>
          </a:xfrm>
          <a:prstGeom prst="rect">
            <a:avLst/>
          </a:prstGeom>
        </p:spPr>
      </p:pic>
    </p:spTree>
    <p:extLst>
      <p:ext uri="{BB962C8B-B14F-4D97-AF65-F5344CB8AC3E}">
        <p14:creationId xmlns:p14="http://schemas.microsoft.com/office/powerpoint/2010/main" val="25293387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AA093-E00B-31E9-0A13-71142E30E57C}"/>
              </a:ext>
            </a:extLst>
          </p:cNvPr>
          <p:cNvSpPr>
            <a:spLocks noGrp="1"/>
          </p:cNvSpPr>
          <p:nvPr>
            <p:ph type="ctrTitle"/>
          </p:nvPr>
        </p:nvSpPr>
        <p:spPr>
          <a:xfrm>
            <a:off x="447040" y="177554"/>
            <a:ext cx="8605520" cy="526615"/>
          </a:xfrm>
        </p:spPr>
        <p:txBody>
          <a:bodyPr/>
          <a:lstStyle/>
          <a:p>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br>
              <a:rPr lang="en-US" dirty="0"/>
            </a:br>
            <a:endParaRPr lang="en-US" dirty="0"/>
          </a:p>
        </p:txBody>
      </p:sp>
      <p:sp>
        <p:nvSpPr>
          <p:cNvPr id="3" name="Subtitle 2">
            <a:extLst>
              <a:ext uri="{FF2B5EF4-FFF2-40B4-BE49-F238E27FC236}">
                <a16:creationId xmlns:a16="http://schemas.microsoft.com/office/drawing/2014/main" id="{C62C8177-F0B6-B02C-3682-183D8307E999}"/>
              </a:ext>
            </a:extLst>
          </p:cNvPr>
          <p:cNvSpPr>
            <a:spLocks noGrp="1"/>
          </p:cNvSpPr>
          <p:nvPr>
            <p:ph type="subTitle" idx="1"/>
          </p:nvPr>
        </p:nvSpPr>
        <p:spPr>
          <a:xfrm>
            <a:off x="1280160" y="671209"/>
            <a:ext cx="4167329" cy="5912471"/>
          </a:xfrm>
        </p:spPr>
        <p:txBody>
          <a:bodyPr/>
          <a:lstStyle/>
          <a:p>
            <a:pPr marL="457200" indent="-457200">
              <a:buFont typeface="Wingdings" panose="05000000000000000000" pitchFamily="2" charset="2"/>
              <a:buChar char="Ø"/>
            </a:pPr>
            <a:endParaRPr lang="en-US" dirty="0"/>
          </a:p>
          <a:p>
            <a:pPr marL="457200" indent="-457200">
              <a:buFont typeface="Wingdings" panose="05000000000000000000" pitchFamily="2" charset="2"/>
              <a:buChar char="Ø"/>
            </a:pPr>
            <a:endParaRPr lang="en-US" dirty="0"/>
          </a:p>
          <a:p>
            <a:r>
              <a:rPr lang="en-US" sz="2000" dirty="0">
                <a:latin typeface="Times New Roman" panose="02020603050405020304" pitchFamily="18" charset="0"/>
                <a:cs typeface="Times New Roman" panose="02020603050405020304" pitchFamily="18" charset="0"/>
              </a:rPr>
              <a:t>Good Consequences of Anger</a:t>
            </a:r>
          </a:p>
          <a:p>
            <a:pPr marL="285750" indent="-285750">
              <a:buFont typeface="Wingdings" panose="05000000000000000000" pitchFamily="2" charset="2"/>
              <a:buChar char="Ø"/>
            </a:pPr>
            <a:r>
              <a:rPr lang="en-US" sz="1400" b="1" dirty="0">
                <a:highlight>
                  <a:srgbClr val="00FF00"/>
                </a:highlight>
                <a:latin typeface="Times New Roman" panose="02020603050405020304" pitchFamily="18" charset="0"/>
                <a:cs typeface="Times New Roman" panose="02020603050405020304" pitchFamily="18" charset="0"/>
              </a:rPr>
              <a:t>Awareness and Growth</a:t>
            </a:r>
            <a:r>
              <a:rPr lang="en-US" sz="1400" dirty="0">
                <a:latin typeface="Times New Roman" panose="02020603050405020304" pitchFamily="18" charset="0"/>
                <a:cs typeface="Times New Roman" panose="02020603050405020304" pitchFamily="18" charset="0"/>
              </a:rPr>
              <a:t>: Anger can reveal our faults and shortcomings, offering an opportunity for spiritual and emotional growth and character development. </a:t>
            </a:r>
          </a:p>
          <a:p>
            <a:pPr marL="285750" indent="-285750">
              <a:buFont typeface="Wingdings" panose="05000000000000000000" pitchFamily="2" charset="2"/>
              <a:buChar char="Ø"/>
            </a:pPr>
            <a:r>
              <a:rPr lang="en-US" sz="1400" dirty="0">
                <a:highlight>
                  <a:srgbClr val="FF00FF"/>
                </a:highlight>
                <a:latin typeface="Times New Roman" panose="02020603050405020304" pitchFamily="18" charset="0"/>
                <a:cs typeface="Times New Roman" panose="02020603050405020304" pitchFamily="18" charset="0"/>
              </a:rPr>
              <a:t>Motivation for Change</a:t>
            </a:r>
            <a:r>
              <a:rPr lang="en-US" sz="1400" dirty="0">
                <a:latin typeface="Times New Roman" panose="02020603050405020304" pitchFamily="18" charset="0"/>
                <a:cs typeface="Times New Roman" panose="02020603050405020304" pitchFamily="18" charset="0"/>
              </a:rPr>
              <a:t>: Anger can act as a powerful motivator to address problems, end toxic relationships, or improve your living situation.</a:t>
            </a:r>
          </a:p>
          <a:p>
            <a:pPr marL="285750" indent="-285750">
              <a:buFont typeface="Wingdings" panose="05000000000000000000" pitchFamily="2" charset="2"/>
              <a:buChar char="Ø"/>
            </a:pPr>
            <a:r>
              <a:rPr lang="en-US" sz="1400" dirty="0">
                <a:highlight>
                  <a:srgbClr val="808000"/>
                </a:highlight>
                <a:latin typeface="Times New Roman" panose="02020603050405020304" pitchFamily="18" charset="0"/>
                <a:cs typeface="Times New Roman" panose="02020603050405020304" pitchFamily="18" charset="0"/>
              </a:rPr>
              <a:t>Stronger Boundaries and Relationships</a:t>
            </a:r>
            <a:r>
              <a:rPr lang="en-US" sz="1400" dirty="0">
                <a:latin typeface="Times New Roman" panose="02020603050405020304" pitchFamily="18" charset="0"/>
                <a:cs typeface="Times New Roman" panose="02020603050405020304" pitchFamily="18" charset="0"/>
              </a:rPr>
              <a:t>: Anger can help people assert themselves, stand up for their needs, and establish clearer boundaries in relationships.</a:t>
            </a:r>
          </a:p>
          <a:p>
            <a:pPr marL="285750" indent="-285750">
              <a:buFont typeface="Wingdings" panose="05000000000000000000" pitchFamily="2" charset="2"/>
              <a:buChar char="Ø"/>
            </a:pPr>
            <a:r>
              <a:rPr lang="en-US" sz="1400" dirty="0">
                <a:highlight>
                  <a:srgbClr val="800000"/>
                </a:highlight>
                <a:latin typeface="Times New Roman" panose="02020603050405020304" pitchFamily="18" charset="0"/>
                <a:cs typeface="Times New Roman" panose="02020603050405020304" pitchFamily="18" charset="0"/>
              </a:rPr>
              <a:t>Advocacy and Social Change</a:t>
            </a:r>
            <a:r>
              <a:rPr lang="en-US" sz="1400" dirty="0">
                <a:latin typeface="Times New Roman" panose="02020603050405020304" pitchFamily="18" charset="0"/>
                <a:cs typeface="Times New Roman" panose="02020603050405020304" pitchFamily="18" charset="0"/>
              </a:rPr>
              <a:t>: Anger can fuel political agendas and motivate people to challenge injustice, challenge discrimination, and stand up for others.</a:t>
            </a:r>
          </a:p>
          <a:p>
            <a:r>
              <a:rPr lang="en-US" sz="1200" dirty="0">
                <a:latin typeface="Times New Roman" panose="02020603050405020304" pitchFamily="18" charset="0"/>
                <a:cs typeface="Times New Roman" panose="02020603050405020304" pitchFamily="18" charset="0"/>
              </a:rPr>
              <a:t>Outreach Redemption will utilize motivational tools to address the process of changing behavior. What are you willing to sacrifice to enjoy a peaceful life from chaos?      </a:t>
            </a:r>
          </a:p>
          <a:p>
            <a:pPr marL="457200" indent="-457200">
              <a:buFont typeface="Wingdings" panose="05000000000000000000" pitchFamily="2" charset="2"/>
              <a:buChar char="Ø"/>
            </a:pPr>
            <a:endParaRPr lang="en-US"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B9F77F0D-214C-78F0-7C18-F91871436DF7}"/>
              </a:ext>
            </a:extLst>
          </p:cNvPr>
          <p:cNvPicPr>
            <a:picLocks noChangeAspect="1"/>
          </p:cNvPicPr>
          <p:nvPr/>
        </p:nvPicPr>
        <p:blipFill>
          <a:blip r:embed="rId3"/>
          <a:stretch>
            <a:fillRect/>
          </a:stretch>
        </p:blipFill>
        <p:spPr>
          <a:xfrm>
            <a:off x="7314790" y="4951380"/>
            <a:ext cx="1517925" cy="1202451"/>
          </a:xfrm>
          <a:prstGeom prst="rect">
            <a:avLst/>
          </a:prstGeom>
        </p:spPr>
      </p:pic>
    </p:spTree>
    <p:extLst>
      <p:ext uri="{BB962C8B-B14F-4D97-AF65-F5344CB8AC3E}">
        <p14:creationId xmlns:p14="http://schemas.microsoft.com/office/powerpoint/2010/main" val="41171533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F9E134-98AA-3ECE-E40A-180C85ACD7D5}"/>
              </a:ext>
            </a:extLst>
          </p:cNvPr>
          <p:cNvSpPr>
            <a:spLocks noGrp="1"/>
          </p:cNvSpPr>
          <p:nvPr>
            <p:ph type="title"/>
          </p:nvPr>
        </p:nvSpPr>
        <p:spPr>
          <a:xfrm>
            <a:off x="1167491" y="136526"/>
            <a:ext cx="9779183" cy="1293439"/>
          </a:xfrm>
        </p:spPr>
        <p:txBody>
          <a:bodyPr/>
          <a:lstStyle/>
          <a:p>
            <a:r>
              <a:rPr lang="en-US" sz="2800" dirty="0">
                <a:latin typeface="Times New Roman" panose="02020603050405020304" pitchFamily="18" charset="0"/>
                <a:cs typeface="Times New Roman" panose="02020603050405020304" pitchFamily="18" charset="0"/>
              </a:rPr>
              <a:t>Defining Anger Through Individuals’ Experiences</a:t>
            </a:r>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1455C0B-19FB-954B-532A-0A68CAC4E0E4}"/>
              </a:ext>
            </a:extLst>
          </p:cNvPr>
          <p:cNvSpPr>
            <a:spLocks noGrp="1"/>
          </p:cNvSpPr>
          <p:nvPr>
            <p:ph idx="1"/>
          </p:nvPr>
        </p:nvSpPr>
        <p:spPr>
          <a:xfrm>
            <a:off x="1167493" y="2023984"/>
            <a:ext cx="4663440" cy="3442096"/>
          </a:xfrm>
        </p:spPr>
        <p:txBody>
          <a:bodyPr>
            <a:normAutofit fontScale="85000" lnSpcReduction="10000"/>
          </a:bodyPr>
          <a:lstStyle/>
          <a:p>
            <a:r>
              <a:rPr lang="en-US" dirty="0">
                <a:latin typeface="Times New Roman" panose="02020603050405020304" pitchFamily="18" charset="0"/>
                <a:cs typeface="Times New Roman" panose="02020603050405020304" pitchFamily="18" charset="0"/>
              </a:rPr>
              <a:t>Below are powerful tools/techniques that angry individuals utilized after joining anger management groups</a:t>
            </a:r>
            <a:r>
              <a:rPr lang="en-US" dirty="0"/>
              <a:t>: </a:t>
            </a:r>
          </a:p>
          <a:p>
            <a:pPr lvl="1"/>
            <a:r>
              <a:rPr lang="en-US" dirty="0">
                <a:highlight>
                  <a:srgbClr val="FFFF00"/>
                </a:highlight>
                <a:latin typeface="Times New Roman" panose="02020603050405020304" pitchFamily="18" charset="0"/>
                <a:cs typeface="Times New Roman" panose="02020603050405020304" pitchFamily="18" charset="0"/>
              </a:rPr>
              <a:t>THE TIME OUT TECHNIQUE</a:t>
            </a:r>
            <a:r>
              <a:rPr lang="en-US" dirty="0">
                <a:latin typeface="Times New Roman" panose="02020603050405020304" pitchFamily="18" charset="0"/>
                <a:cs typeface="Times New Roman" panose="02020603050405020304" pitchFamily="18" charset="0"/>
              </a:rPr>
              <a:t>: Removed themselves from the situation until they felt calmer and better. </a:t>
            </a:r>
          </a:p>
          <a:p>
            <a:pPr lvl="1"/>
            <a:r>
              <a:rPr lang="en-US" dirty="0">
                <a:highlight>
                  <a:srgbClr val="00FF00"/>
                </a:highlight>
                <a:latin typeface="Times New Roman" panose="02020603050405020304" pitchFamily="18" charset="0"/>
                <a:cs typeface="Times New Roman" panose="02020603050405020304" pitchFamily="18" charset="0"/>
              </a:rPr>
              <a:t>PRACTICE RELAXATION TECHNIQUES</a:t>
            </a:r>
            <a:r>
              <a:rPr lang="en-US" dirty="0">
                <a:latin typeface="Times New Roman" panose="02020603050405020304" pitchFamily="18" charset="0"/>
                <a:cs typeface="Times New Roman" panose="02020603050405020304" pitchFamily="18" charset="0"/>
              </a:rPr>
              <a:t>: Some clients shared that engaging in activities like deep breathing, meditation, or yoga has helped them with anger outbursts. </a:t>
            </a:r>
          </a:p>
          <a:p>
            <a:pPr lvl="1"/>
            <a:r>
              <a:rPr lang="en-US" dirty="0">
                <a:highlight>
                  <a:srgbClr val="00FFFF"/>
                </a:highlight>
                <a:latin typeface="Times New Roman" panose="02020603050405020304" pitchFamily="18" charset="0"/>
                <a:cs typeface="Times New Roman" panose="02020603050405020304" pitchFamily="18" charset="0"/>
              </a:rPr>
              <a:t>EXPRESS ANGER ASSERTIVELY</a:t>
            </a:r>
            <a:r>
              <a:rPr lang="en-US" dirty="0">
                <a:latin typeface="Times New Roman" panose="02020603050405020304" pitchFamily="18" charset="0"/>
                <a:cs typeface="Times New Roman" panose="02020603050405020304" pitchFamily="18" charset="0"/>
              </a:rPr>
              <a:t>: Clients stated that communicating their feelings calmly and without aggression took time and brought them peace. </a:t>
            </a:r>
          </a:p>
        </p:txBody>
      </p:sp>
      <p:sp>
        <p:nvSpPr>
          <p:cNvPr id="4" name="Content Placeholder 3">
            <a:extLst>
              <a:ext uri="{FF2B5EF4-FFF2-40B4-BE49-F238E27FC236}">
                <a16:creationId xmlns:a16="http://schemas.microsoft.com/office/drawing/2014/main" id="{DBA34351-9D9C-8C32-5CC0-3F19A1CAC037}"/>
              </a:ext>
            </a:extLst>
          </p:cNvPr>
          <p:cNvSpPr>
            <a:spLocks noGrp="1"/>
          </p:cNvSpPr>
          <p:nvPr>
            <p:ph idx="10"/>
          </p:nvPr>
        </p:nvSpPr>
        <p:spPr>
          <a:xfrm>
            <a:off x="6283235" y="2023984"/>
            <a:ext cx="4663440" cy="3332832"/>
          </a:xfrm>
        </p:spPr>
        <p:txBody>
          <a:bodyPr>
            <a:normAutofit fontScale="55000" lnSpcReduction="20000"/>
          </a:bodyPr>
          <a:lstStyle/>
          <a:p>
            <a:r>
              <a:rPr lang="en-US" sz="3300" dirty="0">
                <a:latin typeface="Times New Roman" panose="02020603050405020304" pitchFamily="18" charset="0"/>
                <a:cs typeface="Times New Roman" panose="02020603050405020304" pitchFamily="18" charset="0"/>
              </a:rPr>
              <a:t>The techniques mentioned below were used with clients who shared that something was missing in their lives that led them to stay angry</a:t>
            </a:r>
            <a:r>
              <a:rPr lang="en-US" sz="3300" dirty="0"/>
              <a:t>. </a:t>
            </a:r>
          </a:p>
          <a:p>
            <a:pPr lvl="1"/>
            <a:r>
              <a:rPr lang="en-US" sz="2600" dirty="0">
                <a:highlight>
                  <a:srgbClr val="FF00FF"/>
                </a:highlight>
                <a:latin typeface="Times New Roman" panose="02020603050405020304" pitchFamily="18" charset="0"/>
                <a:cs typeface="Times New Roman" panose="02020603050405020304" pitchFamily="18" charset="0"/>
              </a:rPr>
              <a:t>GET ENOUGH SLEEP</a:t>
            </a:r>
            <a:r>
              <a:rPr lang="en-US" sz="2600" dirty="0">
                <a:latin typeface="Times New Roman" panose="02020603050405020304" pitchFamily="18" charset="0"/>
                <a:cs typeface="Times New Roman" panose="02020603050405020304" pitchFamily="18" charset="0"/>
              </a:rPr>
              <a:t>: clients shared that fatigue worsens anger and irritability, causing them to have outbursts unexpectedly. </a:t>
            </a:r>
          </a:p>
          <a:p>
            <a:pPr lvl="1"/>
            <a:r>
              <a:rPr lang="en-US" sz="2600" dirty="0">
                <a:highlight>
                  <a:srgbClr val="FF0000"/>
                </a:highlight>
                <a:latin typeface="Times New Roman" panose="02020603050405020304" pitchFamily="18" charset="0"/>
                <a:cs typeface="Times New Roman" panose="02020603050405020304" pitchFamily="18" charset="0"/>
              </a:rPr>
              <a:t>EAT A HEALTHY DIET</a:t>
            </a:r>
            <a:r>
              <a:rPr lang="en-US" sz="2600" dirty="0">
                <a:latin typeface="Times New Roman" panose="02020603050405020304" pitchFamily="18" charset="0"/>
                <a:cs typeface="Times New Roman" panose="02020603050405020304" pitchFamily="18" charset="0"/>
              </a:rPr>
              <a:t>: Some client mentioned that they had to avoid foods that seem to trigger or exacerbate their anger, such as caffeine and alcohol. </a:t>
            </a:r>
          </a:p>
          <a:p>
            <a:pPr lvl="1"/>
            <a:r>
              <a:rPr lang="en-US" sz="2600" dirty="0">
                <a:highlight>
                  <a:srgbClr val="C0C0C0"/>
                </a:highlight>
                <a:latin typeface="Times New Roman" panose="02020603050405020304" pitchFamily="18" charset="0"/>
                <a:cs typeface="Times New Roman" panose="02020603050405020304" pitchFamily="18" charset="0"/>
              </a:rPr>
              <a:t>EXERCISE REGULARLY</a:t>
            </a:r>
            <a:r>
              <a:rPr lang="en-US" sz="2600" dirty="0">
                <a:latin typeface="Times New Roman" panose="02020603050405020304" pitchFamily="18" charset="0"/>
                <a:cs typeface="Times New Roman" panose="02020603050405020304" pitchFamily="18" charset="0"/>
              </a:rPr>
              <a:t>: Clients swear that physical activity has mood-boosting effects and helps keep high levels of anger down. </a:t>
            </a:r>
          </a:p>
          <a:p>
            <a:pPr lvl="1"/>
            <a:r>
              <a:rPr lang="en-US" sz="2600" dirty="0">
                <a:highlight>
                  <a:srgbClr val="00FFFF"/>
                </a:highlight>
                <a:latin typeface="Times New Roman" panose="02020603050405020304" pitchFamily="18" charset="0"/>
                <a:cs typeface="Times New Roman" panose="02020603050405020304" pitchFamily="18" charset="0"/>
              </a:rPr>
              <a:t>PRACTICE MINDFULNESS</a:t>
            </a:r>
            <a:r>
              <a:rPr lang="en-US" sz="2600" dirty="0">
                <a:latin typeface="Times New Roman" panose="02020603050405020304" pitchFamily="18" charset="0"/>
                <a:cs typeface="Times New Roman" panose="02020603050405020304" pitchFamily="18" charset="0"/>
              </a:rPr>
              <a:t>: A male client shared that he learn to pay attention to the present moment and accept his emotions without judgment. </a:t>
            </a:r>
          </a:p>
        </p:txBody>
      </p:sp>
      <p:pic>
        <p:nvPicPr>
          <p:cNvPr id="2" name="Picture 1">
            <a:extLst>
              <a:ext uri="{FF2B5EF4-FFF2-40B4-BE49-F238E27FC236}">
                <a16:creationId xmlns:a16="http://schemas.microsoft.com/office/drawing/2014/main" id="{4AFFDFF1-A9D0-F549-E8D7-7C641872A27B}"/>
              </a:ext>
            </a:extLst>
          </p:cNvPr>
          <p:cNvPicPr>
            <a:picLocks noChangeAspect="1"/>
          </p:cNvPicPr>
          <p:nvPr/>
        </p:nvPicPr>
        <p:blipFill>
          <a:blip r:embed="rId3"/>
          <a:stretch>
            <a:fillRect/>
          </a:stretch>
        </p:blipFill>
        <p:spPr>
          <a:xfrm>
            <a:off x="8959171" y="217013"/>
            <a:ext cx="1624521" cy="1067038"/>
          </a:xfrm>
          <a:prstGeom prst="rect">
            <a:avLst/>
          </a:prstGeom>
        </p:spPr>
      </p:pic>
    </p:spTree>
    <p:extLst>
      <p:ext uri="{BB962C8B-B14F-4D97-AF65-F5344CB8AC3E}">
        <p14:creationId xmlns:p14="http://schemas.microsoft.com/office/powerpoint/2010/main" val="12659396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EF58C-138C-55F4-DA77-4C3F06C81A1C}"/>
              </a:ext>
            </a:extLst>
          </p:cNvPr>
          <p:cNvSpPr>
            <a:spLocks noGrp="1"/>
          </p:cNvSpPr>
          <p:nvPr>
            <p:ph type="title"/>
          </p:nvPr>
        </p:nvSpPr>
        <p:spPr>
          <a:xfrm>
            <a:off x="1167492" y="457200"/>
            <a:ext cx="10643508" cy="1138136"/>
          </a:xfrm>
        </p:spPr>
        <p:txBody>
          <a:bodyPr/>
          <a:lstStyle/>
          <a:p>
            <a:r>
              <a:rPr lang="en-US" sz="3200" dirty="0">
                <a:latin typeface="Times New Roman" panose="02020603050405020304" pitchFamily="18" charset="0"/>
                <a:cs typeface="Times New Roman" panose="02020603050405020304" pitchFamily="18" charset="0"/>
              </a:rPr>
              <a:t>Resolution to Anger</a:t>
            </a:r>
            <a:br>
              <a:rPr lang="en-US" dirty="0"/>
            </a:br>
            <a:r>
              <a:rPr lang="en-US" dirty="0"/>
              <a:t> </a:t>
            </a:r>
          </a:p>
        </p:txBody>
      </p:sp>
      <p:sp>
        <p:nvSpPr>
          <p:cNvPr id="3" name="Content Placeholder 2">
            <a:extLst>
              <a:ext uri="{FF2B5EF4-FFF2-40B4-BE49-F238E27FC236}">
                <a16:creationId xmlns:a16="http://schemas.microsoft.com/office/drawing/2014/main" id="{9B5DDE7C-335B-FD23-E1E6-CDCB99B7878C}"/>
              </a:ext>
            </a:extLst>
          </p:cNvPr>
          <p:cNvSpPr>
            <a:spLocks noGrp="1"/>
          </p:cNvSpPr>
          <p:nvPr>
            <p:ph idx="15"/>
          </p:nvPr>
        </p:nvSpPr>
        <p:spPr>
          <a:xfrm>
            <a:off x="670561" y="2286000"/>
            <a:ext cx="6807200" cy="4114799"/>
          </a:xfrm>
        </p:spPr>
        <p:txBody>
          <a:bodyPr>
            <a:normAutofit fontScale="92500" lnSpcReduction="10000"/>
          </a:bodyPr>
          <a:lstStyle/>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Your ability to communicate effectively will leave a lasting impact on lessening anger and getting your point across without causing continuing chaos.</a:t>
            </a:r>
          </a:p>
          <a:p>
            <a:r>
              <a:rPr lang="en-US" sz="1600" dirty="0">
                <a:latin typeface="Times New Roman" panose="02020603050405020304" pitchFamily="18" charset="0"/>
                <a:cs typeface="Times New Roman" panose="02020603050405020304" pitchFamily="18" charset="0"/>
              </a:rPr>
              <a:t>Effectively communicating involves not only delivering a message but also resonating with the experiences, values, and emotions of those listening without adding angry behavior. </a:t>
            </a:r>
          </a:p>
          <a:p>
            <a:r>
              <a:rPr lang="en-US" sz="1600" dirty="0">
                <a:latin typeface="Times New Roman" panose="02020603050405020304" pitchFamily="18" charset="0"/>
                <a:cs typeface="Times New Roman" panose="02020603050405020304" pitchFamily="18" charset="0"/>
              </a:rPr>
              <a:t>Join an anger management group such as ORR: Connect with others who are facing similar challenges and learn from their experiences.</a:t>
            </a:r>
          </a:p>
          <a:p>
            <a:r>
              <a:rPr lang="en-US" sz="1600" dirty="0">
                <a:latin typeface="Times New Roman" panose="02020603050405020304" pitchFamily="18" charset="0"/>
                <a:cs typeface="Times New Roman" panose="02020603050405020304" pitchFamily="18" charset="0"/>
              </a:rPr>
              <a:t>Below are more resources to support anger management. </a:t>
            </a:r>
          </a:p>
          <a:p>
            <a:r>
              <a:rPr lang="en-US" sz="1600" dirty="0">
                <a:latin typeface="Times New Roman" panose="02020603050405020304" pitchFamily="18" charset="0"/>
                <a:cs typeface="Times New Roman" panose="02020603050405020304" pitchFamily="18" charset="0"/>
              </a:rPr>
              <a:t>_________________________________________________________</a:t>
            </a:r>
          </a:p>
          <a:p>
            <a:r>
              <a:rPr lang="en-US" sz="1600" dirty="0">
                <a:latin typeface="Times New Roman" panose="02020603050405020304" pitchFamily="18" charset="0"/>
                <a:cs typeface="Times New Roman" panose="02020603050405020304" pitchFamily="18" charset="0"/>
              </a:rPr>
              <a:t>National Institute of Mental Health: https://www.nimh.nih.gov/health/topics/anger-management</a:t>
            </a:r>
          </a:p>
          <a:p>
            <a:r>
              <a:rPr lang="en-US" sz="1600" dirty="0">
                <a:latin typeface="Times New Roman" panose="02020603050405020304" pitchFamily="18" charset="0"/>
                <a:cs typeface="Times New Roman" panose="02020603050405020304" pitchFamily="18" charset="0"/>
              </a:rPr>
              <a:t>American Psychological Association: https://www.apa.org/helpcenter/understanding-anger</a:t>
            </a:r>
          </a:p>
          <a:p>
            <a:r>
              <a:rPr lang="en-US" sz="1600" dirty="0">
                <a:latin typeface="Times New Roman" panose="02020603050405020304" pitchFamily="18" charset="0"/>
                <a:cs typeface="Times New Roman" panose="02020603050405020304" pitchFamily="18" charset="0"/>
              </a:rPr>
              <a:t>National Suicide Prevention Lifeline: 988</a:t>
            </a:r>
          </a:p>
          <a:p>
            <a:endParaRPr lang="en-US" sz="1000" dirty="0"/>
          </a:p>
        </p:txBody>
      </p:sp>
      <p:pic>
        <p:nvPicPr>
          <p:cNvPr id="25" name="Picture Placeholder 24" descr="Friends taking selfie">
            <a:extLst>
              <a:ext uri="{FF2B5EF4-FFF2-40B4-BE49-F238E27FC236}">
                <a16:creationId xmlns:a16="http://schemas.microsoft.com/office/drawing/2014/main" id="{E57751D1-D655-B1C0-2407-A8826F551024}"/>
              </a:ext>
            </a:extLst>
          </p:cNvPr>
          <p:cNvPicPr>
            <a:picLocks noGrp="1" noChangeAspect="1"/>
          </p:cNvPicPr>
          <p:nvPr>
            <p:ph type="pic" sz="quarter" idx="14"/>
          </p:nvPr>
        </p:nvPicPr>
        <p:blipFill>
          <a:blip r:embed="rId3"/>
          <a:srcRect l="8544" r="8544"/>
          <a:stretch/>
        </p:blipFill>
        <p:spPr>
          <a:xfrm>
            <a:off x="7638430" y="2286000"/>
            <a:ext cx="4421490" cy="3803650"/>
          </a:xfrm>
        </p:spPr>
      </p:pic>
      <p:pic>
        <p:nvPicPr>
          <p:cNvPr id="4" name="Picture 3">
            <a:extLst>
              <a:ext uri="{FF2B5EF4-FFF2-40B4-BE49-F238E27FC236}">
                <a16:creationId xmlns:a16="http://schemas.microsoft.com/office/drawing/2014/main" id="{0FCB697E-933B-D295-8283-B9BA4BEA111D}"/>
              </a:ext>
            </a:extLst>
          </p:cNvPr>
          <p:cNvPicPr>
            <a:picLocks noChangeAspect="1"/>
          </p:cNvPicPr>
          <p:nvPr/>
        </p:nvPicPr>
        <p:blipFill>
          <a:blip r:embed="rId4"/>
          <a:stretch>
            <a:fillRect/>
          </a:stretch>
        </p:blipFill>
        <p:spPr>
          <a:xfrm>
            <a:off x="5340061" y="282103"/>
            <a:ext cx="2298370" cy="1233954"/>
          </a:xfrm>
          <a:prstGeom prst="rect">
            <a:avLst/>
          </a:prstGeom>
        </p:spPr>
      </p:pic>
    </p:spTree>
    <p:extLst>
      <p:ext uri="{BB962C8B-B14F-4D97-AF65-F5344CB8AC3E}">
        <p14:creationId xmlns:p14="http://schemas.microsoft.com/office/powerpoint/2010/main" val="3626495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02FA0-5805-E9D5-E5A1-5B4B485CB096}"/>
              </a:ext>
            </a:extLst>
          </p:cNvPr>
          <p:cNvSpPr>
            <a:spLocks noGrp="1"/>
          </p:cNvSpPr>
          <p:nvPr>
            <p:ph type="title"/>
          </p:nvPr>
        </p:nvSpPr>
        <p:spPr>
          <a:xfrm>
            <a:off x="1167492" y="87284"/>
            <a:ext cx="9692640" cy="1741516"/>
          </a:xfrm>
        </p:spPr>
        <p:txBody>
          <a:bodyPr/>
          <a:lstStyle/>
          <a:p>
            <a:r>
              <a:rPr lang="en-US" dirty="0">
                <a:latin typeface="Times New Roman" panose="02020603050405020304" pitchFamily="18" charset="0"/>
                <a:cs typeface="Times New Roman" panose="02020603050405020304" pitchFamily="18" charset="0"/>
              </a:rPr>
              <a:t>Dynamic Delivery</a:t>
            </a:r>
          </a:p>
        </p:txBody>
      </p:sp>
      <p:sp>
        <p:nvSpPr>
          <p:cNvPr id="4" name="Content Placeholder 3">
            <a:extLst>
              <a:ext uri="{FF2B5EF4-FFF2-40B4-BE49-F238E27FC236}">
                <a16:creationId xmlns:a16="http://schemas.microsoft.com/office/drawing/2014/main" id="{EAE9A705-E123-1C6C-EC93-CEE377B741CC}"/>
              </a:ext>
            </a:extLst>
          </p:cNvPr>
          <p:cNvSpPr>
            <a:spLocks noGrp="1"/>
          </p:cNvSpPr>
          <p:nvPr>
            <p:ph idx="10"/>
          </p:nvPr>
        </p:nvSpPr>
        <p:spPr>
          <a:xfrm>
            <a:off x="1167493" y="1737361"/>
            <a:ext cx="2693306" cy="4876800"/>
          </a:xfrm>
        </p:spPr>
        <p:txBody>
          <a:bodyPr/>
          <a:lstStyle/>
          <a:p>
            <a:r>
              <a:rPr lang="en-US" sz="1800" dirty="0">
                <a:latin typeface="Times New Roman" panose="02020603050405020304" pitchFamily="18" charset="0"/>
                <a:cs typeface="Times New Roman" panose="02020603050405020304" pitchFamily="18" charset="0"/>
              </a:rPr>
              <a:t>Outreach Redemption left a lasting impression with the audience and infused energy into the delivery of understanding anger management and positive tools/techniques for support. </a:t>
            </a:r>
          </a:p>
          <a:p>
            <a:r>
              <a:rPr lang="en-US" sz="1800" dirty="0">
                <a:latin typeface="Times New Roman" panose="02020603050405020304" pitchFamily="18" charset="0"/>
                <a:cs typeface="Times New Roman" panose="02020603050405020304" pitchFamily="18" charset="0"/>
              </a:rPr>
              <a:t>Several goals were utilized, such as effective communication and motivation to change. These concepts allowed the audience to participate and ask questions about overcoming and support for anger issues in their daily lives. </a:t>
            </a:r>
          </a:p>
          <a:p>
            <a:endParaRPr lang="en-US" dirty="0"/>
          </a:p>
        </p:txBody>
      </p:sp>
      <p:graphicFrame>
        <p:nvGraphicFramePr>
          <p:cNvPr id="5" name="Table Placeholder 2">
            <a:extLst>
              <a:ext uri="{FF2B5EF4-FFF2-40B4-BE49-F238E27FC236}">
                <a16:creationId xmlns:a16="http://schemas.microsoft.com/office/drawing/2014/main" id="{FD8D3D14-313E-8ED7-7BE9-2E3D506F17E6}"/>
              </a:ext>
            </a:extLst>
          </p:cNvPr>
          <p:cNvGraphicFramePr>
            <a:graphicFrameLocks noGrp="1"/>
          </p:cNvGraphicFramePr>
          <p:nvPr>
            <p:ph idx="1"/>
            <p:extLst>
              <p:ext uri="{D42A27DB-BD31-4B8C-83A1-F6EECF244321}">
                <p14:modId xmlns:p14="http://schemas.microsoft.com/office/powerpoint/2010/main" val="637287495"/>
              </p:ext>
            </p:extLst>
          </p:nvPr>
        </p:nvGraphicFramePr>
        <p:xfrm>
          <a:off x="4216400" y="2087563"/>
          <a:ext cx="6771640" cy="4061657"/>
        </p:xfrm>
        <a:graphic>
          <a:graphicData uri="http://schemas.openxmlformats.org/drawingml/2006/table">
            <a:tbl>
              <a:tblPr firstRow="1" bandRow="1">
                <a:tableStyleId>{69012ECD-51FC-41F1-AA8D-1B2483CD663E}</a:tableStyleId>
              </a:tblPr>
              <a:tblGrid>
                <a:gridCol w="1692910">
                  <a:extLst>
                    <a:ext uri="{9D8B030D-6E8A-4147-A177-3AD203B41FA5}">
                      <a16:colId xmlns:a16="http://schemas.microsoft.com/office/drawing/2014/main" val="127040821"/>
                    </a:ext>
                  </a:extLst>
                </a:gridCol>
                <a:gridCol w="1692910">
                  <a:extLst>
                    <a:ext uri="{9D8B030D-6E8A-4147-A177-3AD203B41FA5}">
                      <a16:colId xmlns:a16="http://schemas.microsoft.com/office/drawing/2014/main" val="149845700"/>
                    </a:ext>
                  </a:extLst>
                </a:gridCol>
                <a:gridCol w="1692910">
                  <a:extLst>
                    <a:ext uri="{9D8B030D-6E8A-4147-A177-3AD203B41FA5}">
                      <a16:colId xmlns:a16="http://schemas.microsoft.com/office/drawing/2014/main" val="3119692462"/>
                    </a:ext>
                  </a:extLst>
                </a:gridCol>
                <a:gridCol w="1692910">
                  <a:extLst>
                    <a:ext uri="{9D8B030D-6E8A-4147-A177-3AD203B41FA5}">
                      <a16:colId xmlns:a16="http://schemas.microsoft.com/office/drawing/2014/main" val="3472639139"/>
                    </a:ext>
                  </a:extLst>
                </a:gridCol>
              </a:tblGrid>
              <a:tr h="586937">
                <a:tc>
                  <a:txBody>
                    <a:bodyPr/>
                    <a:lstStyle/>
                    <a:p>
                      <a:pPr algn="ctr"/>
                      <a:r>
                        <a:rPr lang="en-US" sz="1800" dirty="0"/>
                        <a:t>Metric</a:t>
                      </a:r>
                    </a:p>
                  </a:txBody>
                  <a:tcPr anchor="ctr"/>
                </a:tc>
                <a:tc>
                  <a:txBody>
                    <a:bodyPr/>
                    <a:lstStyle/>
                    <a:p>
                      <a:pPr algn="ctr"/>
                      <a:r>
                        <a:rPr lang="en-US" sz="1800" dirty="0"/>
                        <a:t>Measurement</a:t>
                      </a:r>
                    </a:p>
                  </a:txBody>
                  <a:tcPr anchor="ctr"/>
                </a:tc>
                <a:tc>
                  <a:txBody>
                    <a:bodyPr/>
                    <a:lstStyle/>
                    <a:p>
                      <a:pPr algn="ctr"/>
                      <a:r>
                        <a:rPr lang="en-US" sz="1800" dirty="0"/>
                        <a:t>Target</a:t>
                      </a:r>
                    </a:p>
                  </a:txBody>
                  <a:tcPr anchor="ctr"/>
                </a:tc>
                <a:tc>
                  <a:txBody>
                    <a:bodyPr/>
                    <a:lstStyle/>
                    <a:p>
                      <a:pPr algn="ctr"/>
                      <a:r>
                        <a:rPr lang="en-US" sz="1800" dirty="0"/>
                        <a:t>Actual</a:t>
                      </a:r>
                    </a:p>
                  </a:txBody>
                  <a:tcPr anchor="ctr"/>
                </a:tc>
                <a:extLst>
                  <a:ext uri="{0D108BD9-81ED-4DB2-BD59-A6C34878D82A}">
                    <a16:rowId xmlns:a16="http://schemas.microsoft.com/office/drawing/2014/main" val="3298013591"/>
                  </a:ext>
                </a:extLst>
              </a:tr>
              <a:tr h="612460">
                <a:tc>
                  <a:txBody>
                    <a:bodyPr/>
                    <a:lstStyle/>
                    <a:p>
                      <a:pPr algn="ctr"/>
                      <a:r>
                        <a:rPr lang="en-US" dirty="0"/>
                        <a:t>Audience attendance</a:t>
                      </a:r>
                    </a:p>
                  </a:txBody>
                  <a:tcPr anchor="ctr"/>
                </a:tc>
                <a:tc>
                  <a:txBody>
                    <a:bodyPr/>
                    <a:lstStyle/>
                    <a:p>
                      <a:pPr algn="ctr"/>
                      <a:r>
                        <a:rPr lang="en-US" dirty="0"/>
                        <a:t># of attendees</a:t>
                      </a:r>
                    </a:p>
                  </a:txBody>
                  <a:tcPr anchor="ctr"/>
                </a:tc>
                <a:tc>
                  <a:txBody>
                    <a:bodyPr/>
                    <a:lstStyle/>
                    <a:p>
                      <a:pPr algn="ctr"/>
                      <a:r>
                        <a:rPr lang="en-US" dirty="0"/>
                        <a:t>50</a:t>
                      </a:r>
                    </a:p>
                  </a:txBody>
                  <a:tcPr anchor="ctr"/>
                </a:tc>
                <a:tc>
                  <a:txBody>
                    <a:bodyPr/>
                    <a:lstStyle/>
                    <a:p>
                      <a:pPr algn="ctr"/>
                      <a:r>
                        <a:rPr lang="en-US" dirty="0"/>
                        <a:t>32</a:t>
                      </a:r>
                    </a:p>
                  </a:txBody>
                  <a:tcPr anchor="ctr"/>
                </a:tc>
                <a:extLst>
                  <a:ext uri="{0D108BD9-81ED-4DB2-BD59-A6C34878D82A}">
                    <a16:rowId xmlns:a16="http://schemas.microsoft.com/office/drawing/2014/main" val="3873867931"/>
                  </a:ext>
                </a:extLst>
              </a:tr>
              <a:tr h="612460">
                <a:tc>
                  <a:txBody>
                    <a:bodyPr/>
                    <a:lstStyle/>
                    <a:p>
                      <a:pPr algn="ctr"/>
                      <a:r>
                        <a:rPr lang="en-US" dirty="0"/>
                        <a:t>Engagement duration</a:t>
                      </a:r>
                    </a:p>
                  </a:txBody>
                  <a:tcPr anchor="ctr"/>
                </a:tc>
                <a:tc>
                  <a:txBody>
                    <a:bodyPr/>
                    <a:lstStyle/>
                    <a:p>
                      <a:pPr algn="ctr"/>
                      <a:r>
                        <a:rPr lang="en-US" dirty="0"/>
                        <a:t>Minutes</a:t>
                      </a:r>
                    </a:p>
                  </a:txBody>
                  <a:tcPr anchor="ctr"/>
                </a:tc>
                <a:tc>
                  <a:txBody>
                    <a:bodyPr/>
                    <a:lstStyle/>
                    <a:p>
                      <a:pPr algn="ctr"/>
                      <a:r>
                        <a:rPr lang="en-US" dirty="0"/>
                        <a:t>60</a:t>
                      </a:r>
                    </a:p>
                  </a:txBody>
                  <a:tcPr anchor="ctr"/>
                </a:tc>
                <a:tc>
                  <a:txBody>
                    <a:bodyPr/>
                    <a:lstStyle/>
                    <a:p>
                      <a:pPr algn="ctr"/>
                      <a:r>
                        <a:rPr lang="en-US" dirty="0"/>
                        <a:t>75</a:t>
                      </a:r>
                    </a:p>
                  </a:txBody>
                  <a:tcPr anchor="ctr"/>
                </a:tc>
                <a:extLst>
                  <a:ext uri="{0D108BD9-81ED-4DB2-BD59-A6C34878D82A}">
                    <a16:rowId xmlns:a16="http://schemas.microsoft.com/office/drawing/2014/main" val="85209771"/>
                  </a:ext>
                </a:extLst>
              </a:tr>
              <a:tr h="586937">
                <a:tc>
                  <a:txBody>
                    <a:bodyPr/>
                    <a:lstStyle/>
                    <a:p>
                      <a:pPr algn="ctr"/>
                      <a:r>
                        <a:rPr lang="en-US" dirty="0"/>
                        <a:t>Q&amp;A interaction</a:t>
                      </a:r>
                    </a:p>
                  </a:txBody>
                  <a:tcPr anchor="ctr"/>
                </a:tc>
                <a:tc>
                  <a:txBody>
                    <a:bodyPr/>
                    <a:lstStyle/>
                    <a:p>
                      <a:pPr algn="ctr"/>
                      <a:r>
                        <a:rPr lang="en-US" dirty="0"/>
                        <a:t># of questions</a:t>
                      </a:r>
                    </a:p>
                  </a:txBody>
                  <a:tcPr anchor="ctr"/>
                </a:tc>
                <a:tc>
                  <a:txBody>
                    <a:bodyPr/>
                    <a:lstStyle/>
                    <a:p>
                      <a:pPr algn="ctr"/>
                      <a:r>
                        <a:rPr lang="en-US" dirty="0"/>
                        <a:t>15</a:t>
                      </a:r>
                    </a:p>
                  </a:txBody>
                  <a:tcPr anchor="ctr"/>
                </a:tc>
                <a:tc>
                  <a:txBody>
                    <a:bodyPr/>
                    <a:lstStyle/>
                    <a:p>
                      <a:pPr algn="ctr"/>
                      <a:r>
                        <a:rPr lang="en-US" dirty="0"/>
                        <a:t>20</a:t>
                      </a:r>
                    </a:p>
                  </a:txBody>
                  <a:tcPr anchor="ctr"/>
                </a:tc>
                <a:extLst>
                  <a:ext uri="{0D108BD9-81ED-4DB2-BD59-A6C34878D82A}">
                    <a16:rowId xmlns:a16="http://schemas.microsoft.com/office/drawing/2014/main" val="4061031278"/>
                  </a:ext>
                </a:extLst>
              </a:tr>
              <a:tr h="612460">
                <a:tc>
                  <a:txBody>
                    <a:bodyPr/>
                    <a:lstStyle/>
                    <a:p>
                      <a:pPr algn="ctr"/>
                      <a:r>
                        <a:rPr lang="en-US" dirty="0"/>
                        <a:t>Positive feedback</a:t>
                      </a:r>
                    </a:p>
                  </a:txBody>
                  <a:tcPr anchor="ctr"/>
                </a:tc>
                <a:tc>
                  <a:txBody>
                    <a:bodyPr/>
                    <a:lstStyle/>
                    <a:p>
                      <a:pPr algn="ctr"/>
                      <a:r>
                        <a:rPr lang="en-US" dirty="0"/>
                        <a:t>Percentage (%)</a:t>
                      </a:r>
                    </a:p>
                  </a:txBody>
                  <a:tcPr anchor="ctr"/>
                </a:tc>
                <a:tc>
                  <a:txBody>
                    <a:bodyPr/>
                    <a:lstStyle/>
                    <a:p>
                      <a:pPr algn="ctr"/>
                      <a:r>
                        <a:rPr lang="en-US" dirty="0"/>
                        <a:t>90</a:t>
                      </a:r>
                    </a:p>
                  </a:txBody>
                  <a:tcPr anchor="ctr"/>
                </a:tc>
                <a:tc>
                  <a:txBody>
                    <a:bodyPr/>
                    <a:lstStyle/>
                    <a:p>
                      <a:pPr algn="ctr"/>
                      <a:r>
                        <a:rPr lang="en-US" dirty="0"/>
                        <a:t>95</a:t>
                      </a:r>
                    </a:p>
                  </a:txBody>
                  <a:tcPr anchor="ctr"/>
                </a:tc>
                <a:extLst>
                  <a:ext uri="{0D108BD9-81ED-4DB2-BD59-A6C34878D82A}">
                    <a16:rowId xmlns:a16="http://schemas.microsoft.com/office/drawing/2014/main" val="3591840781"/>
                  </a:ext>
                </a:extLst>
              </a:tr>
              <a:tr h="874943">
                <a:tc>
                  <a:txBody>
                    <a:bodyPr/>
                    <a:lstStyle/>
                    <a:p>
                      <a:pPr algn="ctr"/>
                      <a:r>
                        <a:rPr lang="en-US" dirty="0"/>
                        <a:t>Rate of information retention</a:t>
                      </a:r>
                    </a:p>
                  </a:txBody>
                  <a:tcPr anchor="ctr"/>
                </a:tc>
                <a:tc>
                  <a:txBody>
                    <a:bodyPr/>
                    <a:lstStyle/>
                    <a:p>
                      <a:pPr algn="ctr"/>
                      <a:r>
                        <a:rPr lang="en-US" dirty="0"/>
                        <a:t>Percentage (%)</a:t>
                      </a:r>
                    </a:p>
                  </a:txBody>
                  <a:tcPr anchor="ctr"/>
                </a:tc>
                <a:tc>
                  <a:txBody>
                    <a:bodyPr/>
                    <a:lstStyle/>
                    <a:p>
                      <a:pPr algn="ctr"/>
                      <a:r>
                        <a:rPr lang="en-US" dirty="0"/>
                        <a:t>85</a:t>
                      </a:r>
                    </a:p>
                  </a:txBody>
                  <a:tcPr anchor="ctr"/>
                </a:tc>
                <a:tc>
                  <a:txBody>
                    <a:bodyPr/>
                    <a:lstStyle/>
                    <a:p>
                      <a:pPr algn="ctr"/>
                      <a:r>
                        <a:rPr lang="en-US" dirty="0"/>
                        <a:t>90</a:t>
                      </a:r>
                    </a:p>
                  </a:txBody>
                  <a:tcPr anchor="ctr"/>
                </a:tc>
                <a:extLst>
                  <a:ext uri="{0D108BD9-81ED-4DB2-BD59-A6C34878D82A}">
                    <a16:rowId xmlns:a16="http://schemas.microsoft.com/office/drawing/2014/main" val="335389741"/>
                  </a:ext>
                </a:extLst>
              </a:tr>
            </a:tbl>
          </a:graphicData>
        </a:graphic>
      </p:graphicFrame>
      <p:pic>
        <p:nvPicPr>
          <p:cNvPr id="6" name="Picture 5" descr="A cup of tea with a tea strainer in it&#10;&#10;AI-generated content may be incorrect.">
            <a:extLst>
              <a:ext uri="{FF2B5EF4-FFF2-40B4-BE49-F238E27FC236}">
                <a16:creationId xmlns:a16="http://schemas.microsoft.com/office/drawing/2014/main" id="{DB4A6508-9FA3-B0C0-E12F-238A3036F649}"/>
              </a:ext>
            </a:extLst>
          </p:cNvPr>
          <p:cNvPicPr>
            <a:picLocks noChangeAspect="1"/>
          </p:cNvPicPr>
          <p:nvPr/>
        </p:nvPicPr>
        <p:blipFill>
          <a:blip r:embed="rId3"/>
          <a:stretch>
            <a:fillRect/>
          </a:stretch>
        </p:blipFill>
        <p:spPr>
          <a:xfrm>
            <a:off x="5387570" y="708780"/>
            <a:ext cx="1338349" cy="932022"/>
          </a:xfrm>
          <a:prstGeom prst="rect">
            <a:avLst/>
          </a:prstGeom>
        </p:spPr>
      </p:pic>
    </p:spTree>
    <p:extLst>
      <p:ext uri="{BB962C8B-B14F-4D97-AF65-F5344CB8AC3E}">
        <p14:creationId xmlns:p14="http://schemas.microsoft.com/office/powerpoint/2010/main" val="9079155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theme/theme1.xml><?xml version="1.0" encoding="utf-8"?>
<a:theme xmlns:a="http://schemas.openxmlformats.org/drawingml/2006/main" name="Custom">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45331398_Win32_SL_V13" id="{C59E605D-C281-4A06-BDA0-E97A35AC3AA8}" vid="{25D1D206-DA25-4050-926A-BD6D3A1B50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A8381C-73EB-48EA-B45F-7B7C8C7DF409}">
  <ds:schemaRefs>
    <ds:schemaRef ds:uri="http://schemas.microsoft.com/sharepoint/v3/contenttype/forms"/>
  </ds:schemaRefs>
</ds:datastoreItem>
</file>

<file path=customXml/itemProps2.xml><?xml version="1.0" encoding="utf-8"?>
<ds:datastoreItem xmlns:ds="http://schemas.openxmlformats.org/officeDocument/2006/customXml" ds:itemID="{61E98C35-9ECE-4425-BCBA-00E118C705CE}">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5AA6A711-2C3F-4EC0-B88B-62D7408511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{E84F2FCA-9245-47FC-8E87-0B4FDDEE2188}TF0e83fa2d-9a66-4e5e-9e82-acc620be7a498e277179_win32-f234380521c6</Template>
  <TotalTime>168</TotalTime>
  <Words>1080</Words>
  <Application>Microsoft Office PowerPoint</Application>
  <PresentationFormat>Widescreen</PresentationFormat>
  <Paragraphs>123</Paragraphs>
  <Slides>11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Edwardian Script ITC</vt:lpstr>
      <vt:lpstr>Tenorite</vt:lpstr>
      <vt:lpstr>Times New Roman</vt:lpstr>
      <vt:lpstr>Wingdings</vt:lpstr>
      <vt:lpstr>Custom</vt:lpstr>
      <vt:lpstr>What Does Anger     Look Like</vt:lpstr>
      <vt:lpstr>The Scopes Of Anger</vt:lpstr>
      <vt:lpstr>Introduction The purpose of this presentation is to examine anger, the concepts of trait and state anger, and the bad/good consequences of a person who presents anger that leads to uncontrollable rage.   Dr. Jennifer Jones  Outreach Redemption, Corp</vt:lpstr>
      <vt:lpstr>State Anger and Trait Anger</vt:lpstr>
      <vt:lpstr>Bad Consequences of Anger </vt:lpstr>
      <vt:lpstr>     </vt:lpstr>
      <vt:lpstr>Defining Anger Through Individuals’ Experiences </vt:lpstr>
      <vt:lpstr>Resolution to Anger  </vt:lpstr>
      <vt:lpstr>Dynamic Delivery</vt:lpstr>
      <vt:lpstr>Speaking engagement metrics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jennifer jones</dc:creator>
  <cp:lastModifiedBy>jennifer jones</cp:lastModifiedBy>
  <cp:revision>2</cp:revision>
  <dcterms:created xsi:type="dcterms:W3CDTF">2025-09-14T04:09:09Z</dcterms:created>
  <dcterms:modified xsi:type="dcterms:W3CDTF">2025-10-07T02:51:07Z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